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30"/>
  </p:notesMasterIdLst>
  <p:handoutMasterIdLst>
    <p:handoutMasterId r:id="rId13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3.xml.rels><?xml version="1.0" encoding="UTF-8" standalone="yes"?>
<Relationships xmlns="http://schemas.openxmlformats.org/package/2006/relationships"><Relationship Id="rId1" Type="http://schemas.openxmlformats.org/officeDocument/2006/relationships/hyperlink" Target="https://habr.com/ru/company/cloud4y/blog/441802/"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habr.com/ru/company/cloud4y/blog/441802/"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1D3F9-5018-4B73-87B1-63EE7BFC7F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93013C4-299F-45A6-9CE4-8CD9B3069B8A}">
      <dgm:prSet/>
      <dgm:spPr/>
      <dgm:t>
        <a:bodyPr/>
        <a:lstStyle/>
        <a:p>
          <a:r>
            <a:rPr lang="ru-RU" b="0" i="0"/>
            <a:t>Комментарий в отношении изменений Гражданского кодекса</a:t>
          </a:r>
          <a:endParaRPr lang="ru-RU"/>
        </a:p>
      </dgm:t>
    </dgm:pt>
    <dgm:pt modelId="{BC818884-9609-4868-A39D-AE2EE9D63CDF}" type="parTrans" cxnId="{544C7747-DE47-45CD-8779-0322CB90F660}">
      <dgm:prSet/>
      <dgm:spPr/>
      <dgm:t>
        <a:bodyPr/>
        <a:lstStyle/>
        <a:p>
          <a:endParaRPr lang="ru-RU"/>
        </a:p>
      </dgm:t>
    </dgm:pt>
    <dgm:pt modelId="{ACF5CDDA-F693-4BB6-B67A-8C1A6BC3C867}" type="sibTrans" cxnId="{544C7747-DE47-45CD-8779-0322CB90F660}">
      <dgm:prSet/>
      <dgm:spPr/>
      <dgm:t>
        <a:bodyPr/>
        <a:lstStyle/>
        <a:p>
          <a:endParaRPr lang="ru-RU"/>
        </a:p>
      </dgm:t>
    </dgm:pt>
    <dgm:pt modelId="{9182CD0B-7822-48F9-A9C0-CA68704CF2C6}">
      <dgm:prSet/>
      <dgm:spPr/>
      <dgm:t>
        <a:bodyPr/>
        <a:lstStyle/>
        <a:p>
          <a:r>
            <a:rPr lang="ru-RU" b="0" i="0"/>
            <a:t>Предпосылки дальнейшего развития норм цифрового права</a:t>
          </a:r>
          <a:endParaRPr lang="ru-RU"/>
        </a:p>
      </dgm:t>
    </dgm:pt>
    <dgm:pt modelId="{F6F4175D-D124-4262-B2AE-2EC3E89104AC}" type="parTrans" cxnId="{2FCCB089-E473-44E8-A289-2237F7DDC810}">
      <dgm:prSet/>
      <dgm:spPr/>
      <dgm:t>
        <a:bodyPr/>
        <a:lstStyle/>
        <a:p>
          <a:endParaRPr lang="ru-RU"/>
        </a:p>
      </dgm:t>
    </dgm:pt>
    <dgm:pt modelId="{6D712931-031A-4448-AB37-01BE67650A93}" type="sibTrans" cxnId="{2FCCB089-E473-44E8-A289-2237F7DDC810}">
      <dgm:prSet/>
      <dgm:spPr/>
      <dgm:t>
        <a:bodyPr/>
        <a:lstStyle/>
        <a:p>
          <a:endParaRPr lang="ru-RU"/>
        </a:p>
      </dgm:t>
    </dgm:pt>
    <dgm:pt modelId="{57F7D7FE-71B6-417C-8736-7C1C907DE84D}" type="pres">
      <dgm:prSet presAssocID="{F221D3F9-5018-4B73-87B1-63EE7BFC7FBD}" presName="linear" presStyleCnt="0">
        <dgm:presLayoutVars>
          <dgm:animLvl val="lvl"/>
          <dgm:resizeHandles val="exact"/>
        </dgm:presLayoutVars>
      </dgm:prSet>
      <dgm:spPr/>
    </dgm:pt>
    <dgm:pt modelId="{471FB700-6A1D-4EBF-8F52-594E19F095A2}" type="pres">
      <dgm:prSet presAssocID="{C93013C4-299F-45A6-9CE4-8CD9B3069B8A}" presName="parentText" presStyleLbl="node1" presStyleIdx="0" presStyleCnt="2">
        <dgm:presLayoutVars>
          <dgm:chMax val="0"/>
          <dgm:bulletEnabled val="1"/>
        </dgm:presLayoutVars>
      </dgm:prSet>
      <dgm:spPr/>
    </dgm:pt>
    <dgm:pt modelId="{07D19A9E-1D1F-4DEB-9411-41691C30561A}" type="pres">
      <dgm:prSet presAssocID="{ACF5CDDA-F693-4BB6-B67A-8C1A6BC3C867}" presName="spacer" presStyleCnt="0"/>
      <dgm:spPr/>
    </dgm:pt>
    <dgm:pt modelId="{CF2A36E7-E49B-4668-9731-B0FBB99EA3EE}" type="pres">
      <dgm:prSet presAssocID="{9182CD0B-7822-48F9-A9C0-CA68704CF2C6}" presName="parentText" presStyleLbl="node1" presStyleIdx="1" presStyleCnt="2">
        <dgm:presLayoutVars>
          <dgm:chMax val="0"/>
          <dgm:bulletEnabled val="1"/>
        </dgm:presLayoutVars>
      </dgm:prSet>
      <dgm:spPr/>
    </dgm:pt>
  </dgm:ptLst>
  <dgm:cxnLst>
    <dgm:cxn modelId="{544C7747-DE47-45CD-8779-0322CB90F660}" srcId="{F221D3F9-5018-4B73-87B1-63EE7BFC7FBD}" destId="{C93013C4-299F-45A6-9CE4-8CD9B3069B8A}" srcOrd="0" destOrd="0" parTransId="{BC818884-9609-4868-A39D-AE2EE9D63CDF}" sibTransId="{ACF5CDDA-F693-4BB6-B67A-8C1A6BC3C867}"/>
    <dgm:cxn modelId="{DE5F9579-154B-4E3E-91F7-87CE51DE26B1}" type="presOf" srcId="{9182CD0B-7822-48F9-A9C0-CA68704CF2C6}" destId="{CF2A36E7-E49B-4668-9731-B0FBB99EA3EE}" srcOrd="0" destOrd="0" presId="urn:microsoft.com/office/officeart/2005/8/layout/vList2"/>
    <dgm:cxn modelId="{F20B3A5A-16D7-4908-8749-C15F8CF37831}" type="presOf" srcId="{F221D3F9-5018-4B73-87B1-63EE7BFC7FBD}" destId="{57F7D7FE-71B6-417C-8736-7C1C907DE84D}" srcOrd="0" destOrd="0" presId="urn:microsoft.com/office/officeart/2005/8/layout/vList2"/>
    <dgm:cxn modelId="{2918227B-4554-4091-BC35-0192431743D7}" type="presOf" srcId="{C93013C4-299F-45A6-9CE4-8CD9B3069B8A}" destId="{471FB700-6A1D-4EBF-8F52-594E19F095A2}" srcOrd="0" destOrd="0" presId="urn:microsoft.com/office/officeart/2005/8/layout/vList2"/>
    <dgm:cxn modelId="{2FCCB089-E473-44E8-A289-2237F7DDC810}" srcId="{F221D3F9-5018-4B73-87B1-63EE7BFC7FBD}" destId="{9182CD0B-7822-48F9-A9C0-CA68704CF2C6}" srcOrd="1" destOrd="0" parTransId="{F6F4175D-D124-4262-B2AE-2EC3E89104AC}" sibTransId="{6D712931-031A-4448-AB37-01BE67650A93}"/>
    <dgm:cxn modelId="{87C63866-7565-4A57-978C-B2C78B349271}" type="presParOf" srcId="{57F7D7FE-71B6-417C-8736-7C1C907DE84D}" destId="{471FB700-6A1D-4EBF-8F52-594E19F095A2}" srcOrd="0" destOrd="0" presId="urn:microsoft.com/office/officeart/2005/8/layout/vList2"/>
    <dgm:cxn modelId="{10CBD25B-437F-43DD-8D4A-75219A60C9EA}" type="presParOf" srcId="{57F7D7FE-71B6-417C-8736-7C1C907DE84D}" destId="{07D19A9E-1D1F-4DEB-9411-41691C30561A}" srcOrd="1" destOrd="0" presId="urn:microsoft.com/office/officeart/2005/8/layout/vList2"/>
    <dgm:cxn modelId="{9FFEEAFF-15F9-4653-A281-6B5286D49230}" type="presParOf" srcId="{57F7D7FE-71B6-417C-8736-7C1C907DE84D}" destId="{CF2A36E7-E49B-4668-9731-B0FBB99EA3E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CCA051-CCD1-46AE-BB97-51377592402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733C81FC-0A17-410F-901E-FDF025BFAC97}">
      <dgm:prSet/>
      <dgm:spPr/>
      <dgm:t>
        <a:bodyPr/>
        <a:lstStyle/>
        <a:p>
          <a:r>
            <a:rPr lang="ru-RU"/>
            <a:t>потребительские свойства товара;</a:t>
          </a:r>
        </a:p>
      </dgm:t>
    </dgm:pt>
    <dgm:pt modelId="{24445238-1F60-43D7-9FA7-8C55E9830901}" type="parTrans" cxnId="{0BFBE7D9-D016-4957-BA9C-41F4AC147AAA}">
      <dgm:prSet/>
      <dgm:spPr/>
      <dgm:t>
        <a:bodyPr/>
        <a:lstStyle/>
        <a:p>
          <a:endParaRPr lang="ru-RU"/>
        </a:p>
      </dgm:t>
    </dgm:pt>
    <dgm:pt modelId="{16DED87C-8560-4BD0-AA56-9D35B14B7386}" type="sibTrans" cxnId="{0BFBE7D9-D016-4957-BA9C-41F4AC147AAA}">
      <dgm:prSet/>
      <dgm:spPr/>
      <dgm:t>
        <a:bodyPr/>
        <a:lstStyle/>
        <a:p>
          <a:endParaRPr lang="ru-RU"/>
        </a:p>
      </dgm:t>
    </dgm:pt>
    <dgm:pt modelId="{EEEF918B-3249-452F-88D0-FCFBC1D177EA}">
      <dgm:prSet/>
      <dgm:spPr/>
      <dgm:t>
        <a:bodyPr/>
        <a:lstStyle/>
        <a:p>
          <a:r>
            <a:rPr lang="ru-RU"/>
            <a:t>порядок оплаты товара;</a:t>
          </a:r>
        </a:p>
      </dgm:t>
    </dgm:pt>
    <dgm:pt modelId="{1CAC94A5-B5A6-44D2-AD5C-5712CD2F92B3}" type="parTrans" cxnId="{2CF14740-A51F-439D-B909-F7FFCCF67625}">
      <dgm:prSet/>
      <dgm:spPr/>
      <dgm:t>
        <a:bodyPr/>
        <a:lstStyle/>
        <a:p>
          <a:endParaRPr lang="ru-RU"/>
        </a:p>
      </dgm:t>
    </dgm:pt>
    <dgm:pt modelId="{B27F7495-4F94-4B79-8D97-636264CC3EA9}" type="sibTrans" cxnId="{2CF14740-A51F-439D-B909-F7FFCCF67625}">
      <dgm:prSet/>
      <dgm:spPr/>
      <dgm:t>
        <a:bodyPr/>
        <a:lstStyle/>
        <a:p>
          <a:endParaRPr lang="ru-RU"/>
        </a:p>
      </dgm:t>
    </dgm:pt>
    <dgm:pt modelId="{1E46D87F-61AE-4527-8221-15DCEABA68D3}">
      <dgm:prSet/>
      <dgm:spPr/>
      <dgm:t>
        <a:bodyPr/>
        <a:lstStyle/>
        <a:p>
          <a:r>
            <a:rPr lang="ru-RU"/>
            <a:t>цену и условия приобретения товара;</a:t>
          </a:r>
        </a:p>
      </dgm:t>
    </dgm:pt>
    <dgm:pt modelId="{6E9AF1BD-4E63-4092-A416-C7C13E168FFE}" type="parTrans" cxnId="{E14E0C11-FBFA-4488-B35C-BCF23BF09515}">
      <dgm:prSet/>
      <dgm:spPr/>
      <dgm:t>
        <a:bodyPr/>
        <a:lstStyle/>
        <a:p>
          <a:endParaRPr lang="ru-RU"/>
        </a:p>
      </dgm:t>
    </dgm:pt>
    <dgm:pt modelId="{A118A8D3-8AFD-4F2B-8D05-DBDFBD78ED73}" type="sibTrans" cxnId="{E14E0C11-FBFA-4488-B35C-BCF23BF09515}">
      <dgm:prSet/>
      <dgm:spPr/>
      <dgm:t>
        <a:bodyPr/>
        <a:lstStyle/>
        <a:p>
          <a:endParaRPr lang="ru-RU"/>
        </a:p>
      </dgm:t>
    </dgm:pt>
    <dgm:pt modelId="{942EE3FE-E4E8-4511-804B-7D88DCE005BF}">
      <dgm:prSet/>
      <dgm:spPr/>
      <dgm:t>
        <a:bodyPr/>
        <a:lstStyle/>
        <a:p>
          <a:r>
            <a:rPr lang="ru-RU"/>
            <a:t>особенности доставки товара;</a:t>
          </a:r>
        </a:p>
      </dgm:t>
    </dgm:pt>
    <dgm:pt modelId="{D2CB4582-B587-4EBF-A5A1-82CD1FF88970}" type="parTrans" cxnId="{887AA46B-4E2D-4F09-BA37-C0752DA60CE7}">
      <dgm:prSet/>
      <dgm:spPr/>
      <dgm:t>
        <a:bodyPr/>
        <a:lstStyle/>
        <a:p>
          <a:endParaRPr lang="ru-RU"/>
        </a:p>
      </dgm:t>
    </dgm:pt>
    <dgm:pt modelId="{B83E38A6-C11E-4CC9-82D1-BFDB6B6F3DE4}" type="sibTrans" cxnId="{887AA46B-4E2D-4F09-BA37-C0752DA60CE7}">
      <dgm:prSet/>
      <dgm:spPr/>
      <dgm:t>
        <a:bodyPr/>
        <a:lstStyle/>
        <a:p>
          <a:endParaRPr lang="ru-RU"/>
        </a:p>
      </dgm:t>
    </dgm:pt>
    <dgm:pt modelId="{275F8052-8F6F-4D66-A6C3-418E2526C5E5}">
      <dgm:prSet/>
      <dgm:spPr/>
      <dgm:t>
        <a:bodyPr/>
        <a:lstStyle/>
        <a:p>
          <a:r>
            <a:rPr lang="ru-RU"/>
            <a:t>место нахождение продавца;</a:t>
          </a:r>
        </a:p>
      </dgm:t>
    </dgm:pt>
    <dgm:pt modelId="{5B947D02-6721-445D-BAD3-6A909BBB4FE3}" type="parTrans" cxnId="{C50ACB10-0DAA-45F8-B9D2-D82A59076425}">
      <dgm:prSet/>
      <dgm:spPr/>
      <dgm:t>
        <a:bodyPr/>
        <a:lstStyle/>
        <a:p>
          <a:endParaRPr lang="ru-RU"/>
        </a:p>
      </dgm:t>
    </dgm:pt>
    <dgm:pt modelId="{F34F9FBB-AC05-4BAE-9877-FF29FE5C2BD7}" type="sibTrans" cxnId="{C50ACB10-0DAA-45F8-B9D2-D82A59076425}">
      <dgm:prSet/>
      <dgm:spPr/>
      <dgm:t>
        <a:bodyPr/>
        <a:lstStyle/>
        <a:p>
          <a:endParaRPr lang="ru-RU"/>
        </a:p>
      </dgm:t>
    </dgm:pt>
    <dgm:pt modelId="{077BD2B3-C024-4369-B66D-0889FD442485}">
      <dgm:prSet/>
      <dgm:spPr/>
      <dgm:t>
        <a:bodyPr/>
        <a:lstStyle/>
        <a:p>
          <a:r>
            <a:rPr lang="ru-RU"/>
            <a:t>место изготовления товара;</a:t>
          </a:r>
        </a:p>
      </dgm:t>
    </dgm:pt>
    <dgm:pt modelId="{7D9C3761-2C61-4BCA-8B72-FFC855D2144D}" type="parTrans" cxnId="{62A724EA-9EEA-4354-AEEC-76B8C96EFC86}">
      <dgm:prSet/>
      <dgm:spPr/>
      <dgm:t>
        <a:bodyPr/>
        <a:lstStyle/>
        <a:p>
          <a:endParaRPr lang="ru-RU"/>
        </a:p>
      </dgm:t>
    </dgm:pt>
    <dgm:pt modelId="{245654CB-E56E-4D55-BE67-249E248AD4DB}" type="sibTrans" cxnId="{62A724EA-9EEA-4354-AEEC-76B8C96EFC86}">
      <dgm:prSet/>
      <dgm:spPr/>
      <dgm:t>
        <a:bodyPr/>
        <a:lstStyle/>
        <a:p>
          <a:endParaRPr lang="ru-RU"/>
        </a:p>
      </dgm:t>
    </dgm:pt>
    <dgm:pt modelId="{DC0F0E02-510C-4813-AA4E-06C38BCA017E}">
      <dgm:prSet/>
      <dgm:spPr/>
      <dgm:t>
        <a:bodyPr/>
        <a:lstStyle/>
        <a:p>
          <a:r>
            <a:rPr lang="ru-RU"/>
            <a:t>полное фирменное наименование продавца или изготовителя;</a:t>
          </a:r>
        </a:p>
      </dgm:t>
    </dgm:pt>
    <dgm:pt modelId="{3EFE3D6B-89D9-4799-BA44-48CD7C74452F}" type="parTrans" cxnId="{901B9E32-2589-496C-9A90-F6D8CB1D232B}">
      <dgm:prSet/>
      <dgm:spPr/>
      <dgm:t>
        <a:bodyPr/>
        <a:lstStyle/>
        <a:p>
          <a:endParaRPr lang="ru-RU"/>
        </a:p>
      </dgm:t>
    </dgm:pt>
    <dgm:pt modelId="{39FE2C90-EA9E-4FB0-8F0B-46CC4E7B3894}" type="sibTrans" cxnId="{901B9E32-2589-496C-9A90-F6D8CB1D232B}">
      <dgm:prSet/>
      <dgm:spPr/>
      <dgm:t>
        <a:bodyPr/>
        <a:lstStyle/>
        <a:p>
          <a:endParaRPr lang="ru-RU"/>
        </a:p>
      </dgm:t>
    </dgm:pt>
    <dgm:pt modelId="{8B1FB742-E1CD-4041-8686-E63140BE5528}">
      <dgm:prSet/>
      <dgm:spPr/>
      <dgm:t>
        <a:bodyPr/>
        <a:lstStyle/>
        <a:p>
          <a:r>
            <a:rPr lang="ru-RU"/>
            <a:t>срок службы, срок годности и гарантийный срок;</a:t>
          </a:r>
        </a:p>
      </dgm:t>
    </dgm:pt>
    <dgm:pt modelId="{C855DC52-0DCD-48E4-9D27-00E67E639D84}" type="parTrans" cxnId="{CA92D8FA-B9BE-4904-A514-55E6646E979F}">
      <dgm:prSet/>
      <dgm:spPr/>
      <dgm:t>
        <a:bodyPr/>
        <a:lstStyle/>
        <a:p>
          <a:endParaRPr lang="ru-RU"/>
        </a:p>
      </dgm:t>
    </dgm:pt>
    <dgm:pt modelId="{308CD8E4-B863-4F7E-AC05-C96B55D6012D}" type="sibTrans" cxnId="{CA92D8FA-B9BE-4904-A514-55E6646E979F}">
      <dgm:prSet/>
      <dgm:spPr/>
      <dgm:t>
        <a:bodyPr/>
        <a:lstStyle/>
        <a:p>
          <a:endParaRPr lang="ru-RU"/>
        </a:p>
      </dgm:t>
    </dgm:pt>
    <dgm:pt modelId="{AA3D83BF-A45D-4C8D-BB1C-AACC9D6A94D6}">
      <dgm:prSet/>
      <dgm:spPr/>
      <dgm:t>
        <a:bodyPr/>
        <a:lstStyle/>
        <a:p>
          <a:r>
            <a:rPr lang="ru-RU"/>
            <a:t>срок, в течение которого действует предложение о заключении договора.</a:t>
          </a:r>
        </a:p>
      </dgm:t>
    </dgm:pt>
    <dgm:pt modelId="{A2A89C1A-3126-459C-9AF4-068F465F766A}" type="parTrans" cxnId="{476121EA-DB98-446F-9F57-5EA0EA0053A6}">
      <dgm:prSet/>
      <dgm:spPr/>
      <dgm:t>
        <a:bodyPr/>
        <a:lstStyle/>
        <a:p>
          <a:endParaRPr lang="ru-RU"/>
        </a:p>
      </dgm:t>
    </dgm:pt>
    <dgm:pt modelId="{D7AACEFB-7354-4904-A1FC-C0A15A27252A}" type="sibTrans" cxnId="{476121EA-DB98-446F-9F57-5EA0EA0053A6}">
      <dgm:prSet/>
      <dgm:spPr/>
      <dgm:t>
        <a:bodyPr/>
        <a:lstStyle/>
        <a:p>
          <a:endParaRPr lang="ru-RU"/>
        </a:p>
      </dgm:t>
    </dgm:pt>
    <dgm:pt modelId="{198684C2-BEEC-4D12-A52A-59F510D4C581}" type="pres">
      <dgm:prSet presAssocID="{71CCA051-CCD1-46AE-BB97-51377592402D}" presName="linear" presStyleCnt="0">
        <dgm:presLayoutVars>
          <dgm:animLvl val="lvl"/>
          <dgm:resizeHandles val="exact"/>
        </dgm:presLayoutVars>
      </dgm:prSet>
      <dgm:spPr/>
    </dgm:pt>
    <dgm:pt modelId="{FDEE3A7C-A060-40E1-9B6E-48BCD1C5156F}" type="pres">
      <dgm:prSet presAssocID="{733C81FC-0A17-410F-901E-FDF025BFAC97}" presName="parentText" presStyleLbl="node1" presStyleIdx="0" presStyleCnt="9">
        <dgm:presLayoutVars>
          <dgm:chMax val="0"/>
          <dgm:bulletEnabled val="1"/>
        </dgm:presLayoutVars>
      </dgm:prSet>
      <dgm:spPr/>
    </dgm:pt>
    <dgm:pt modelId="{1BF7338B-29FA-42F1-B11C-06382D0B1F11}" type="pres">
      <dgm:prSet presAssocID="{16DED87C-8560-4BD0-AA56-9D35B14B7386}" presName="spacer" presStyleCnt="0"/>
      <dgm:spPr/>
    </dgm:pt>
    <dgm:pt modelId="{DB4E8D5F-CD72-4222-A36C-B5ADA5FB3DE1}" type="pres">
      <dgm:prSet presAssocID="{EEEF918B-3249-452F-88D0-FCFBC1D177EA}" presName="parentText" presStyleLbl="node1" presStyleIdx="1" presStyleCnt="9">
        <dgm:presLayoutVars>
          <dgm:chMax val="0"/>
          <dgm:bulletEnabled val="1"/>
        </dgm:presLayoutVars>
      </dgm:prSet>
      <dgm:spPr/>
    </dgm:pt>
    <dgm:pt modelId="{4E20A8D8-B406-42FB-9AEE-A4CEEA52CC48}" type="pres">
      <dgm:prSet presAssocID="{B27F7495-4F94-4B79-8D97-636264CC3EA9}" presName="spacer" presStyleCnt="0"/>
      <dgm:spPr/>
    </dgm:pt>
    <dgm:pt modelId="{C7B15BB0-CB03-40FA-B8D5-24EB71150F39}" type="pres">
      <dgm:prSet presAssocID="{1E46D87F-61AE-4527-8221-15DCEABA68D3}" presName="parentText" presStyleLbl="node1" presStyleIdx="2" presStyleCnt="9">
        <dgm:presLayoutVars>
          <dgm:chMax val="0"/>
          <dgm:bulletEnabled val="1"/>
        </dgm:presLayoutVars>
      </dgm:prSet>
      <dgm:spPr/>
    </dgm:pt>
    <dgm:pt modelId="{D0CD904C-CC05-43A5-A86E-C9970DAF814C}" type="pres">
      <dgm:prSet presAssocID="{A118A8D3-8AFD-4F2B-8D05-DBDFBD78ED73}" presName="spacer" presStyleCnt="0"/>
      <dgm:spPr/>
    </dgm:pt>
    <dgm:pt modelId="{92B36DD7-0B23-482E-A9AC-EBB2F9422E5E}" type="pres">
      <dgm:prSet presAssocID="{942EE3FE-E4E8-4511-804B-7D88DCE005BF}" presName="parentText" presStyleLbl="node1" presStyleIdx="3" presStyleCnt="9">
        <dgm:presLayoutVars>
          <dgm:chMax val="0"/>
          <dgm:bulletEnabled val="1"/>
        </dgm:presLayoutVars>
      </dgm:prSet>
      <dgm:spPr/>
    </dgm:pt>
    <dgm:pt modelId="{EED3CCDE-53E2-47CA-B9D2-0AFA56B71E57}" type="pres">
      <dgm:prSet presAssocID="{B83E38A6-C11E-4CC9-82D1-BFDB6B6F3DE4}" presName="spacer" presStyleCnt="0"/>
      <dgm:spPr/>
    </dgm:pt>
    <dgm:pt modelId="{59F8257F-7635-45AD-8EE5-A00157D0228C}" type="pres">
      <dgm:prSet presAssocID="{275F8052-8F6F-4D66-A6C3-418E2526C5E5}" presName="parentText" presStyleLbl="node1" presStyleIdx="4" presStyleCnt="9">
        <dgm:presLayoutVars>
          <dgm:chMax val="0"/>
          <dgm:bulletEnabled val="1"/>
        </dgm:presLayoutVars>
      </dgm:prSet>
      <dgm:spPr/>
    </dgm:pt>
    <dgm:pt modelId="{B3A00EDA-DD68-4E8C-A636-77CC8B6E7638}" type="pres">
      <dgm:prSet presAssocID="{F34F9FBB-AC05-4BAE-9877-FF29FE5C2BD7}" presName="spacer" presStyleCnt="0"/>
      <dgm:spPr/>
    </dgm:pt>
    <dgm:pt modelId="{C4AB9693-FBDA-40CF-9382-197BDBAC367E}" type="pres">
      <dgm:prSet presAssocID="{077BD2B3-C024-4369-B66D-0889FD442485}" presName="parentText" presStyleLbl="node1" presStyleIdx="5" presStyleCnt="9">
        <dgm:presLayoutVars>
          <dgm:chMax val="0"/>
          <dgm:bulletEnabled val="1"/>
        </dgm:presLayoutVars>
      </dgm:prSet>
      <dgm:spPr/>
    </dgm:pt>
    <dgm:pt modelId="{422C60CA-5159-44C7-A5BA-3139C62BF21F}" type="pres">
      <dgm:prSet presAssocID="{245654CB-E56E-4D55-BE67-249E248AD4DB}" presName="spacer" presStyleCnt="0"/>
      <dgm:spPr/>
    </dgm:pt>
    <dgm:pt modelId="{61C8835A-35B7-4899-8427-475BEDD6A4CD}" type="pres">
      <dgm:prSet presAssocID="{DC0F0E02-510C-4813-AA4E-06C38BCA017E}" presName="parentText" presStyleLbl="node1" presStyleIdx="6" presStyleCnt="9">
        <dgm:presLayoutVars>
          <dgm:chMax val="0"/>
          <dgm:bulletEnabled val="1"/>
        </dgm:presLayoutVars>
      </dgm:prSet>
      <dgm:spPr/>
    </dgm:pt>
    <dgm:pt modelId="{17E9924A-CBFB-4AD6-A868-B3F0C3FBBF11}" type="pres">
      <dgm:prSet presAssocID="{39FE2C90-EA9E-4FB0-8F0B-46CC4E7B3894}" presName="spacer" presStyleCnt="0"/>
      <dgm:spPr/>
    </dgm:pt>
    <dgm:pt modelId="{8E7240E0-A491-4C94-99B6-76A91C85F38C}" type="pres">
      <dgm:prSet presAssocID="{8B1FB742-E1CD-4041-8686-E63140BE5528}" presName="parentText" presStyleLbl="node1" presStyleIdx="7" presStyleCnt="9">
        <dgm:presLayoutVars>
          <dgm:chMax val="0"/>
          <dgm:bulletEnabled val="1"/>
        </dgm:presLayoutVars>
      </dgm:prSet>
      <dgm:spPr/>
    </dgm:pt>
    <dgm:pt modelId="{C8837D8A-B774-4577-B6D2-6CC99A97633C}" type="pres">
      <dgm:prSet presAssocID="{308CD8E4-B863-4F7E-AC05-C96B55D6012D}" presName="spacer" presStyleCnt="0"/>
      <dgm:spPr/>
    </dgm:pt>
    <dgm:pt modelId="{D2D2FD18-5EFC-4E8A-8207-EF05F3E353B0}" type="pres">
      <dgm:prSet presAssocID="{AA3D83BF-A45D-4C8D-BB1C-AACC9D6A94D6}" presName="parentText" presStyleLbl="node1" presStyleIdx="8" presStyleCnt="9">
        <dgm:presLayoutVars>
          <dgm:chMax val="0"/>
          <dgm:bulletEnabled val="1"/>
        </dgm:presLayoutVars>
      </dgm:prSet>
      <dgm:spPr/>
    </dgm:pt>
  </dgm:ptLst>
  <dgm:cxnLst>
    <dgm:cxn modelId="{C50ACB10-0DAA-45F8-B9D2-D82A59076425}" srcId="{71CCA051-CCD1-46AE-BB97-51377592402D}" destId="{275F8052-8F6F-4D66-A6C3-418E2526C5E5}" srcOrd="4" destOrd="0" parTransId="{5B947D02-6721-445D-BAD3-6A909BBB4FE3}" sibTransId="{F34F9FBB-AC05-4BAE-9877-FF29FE5C2BD7}"/>
    <dgm:cxn modelId="{E14E0C11-FBFA-4488-B35C-BCF23BF09515}" srcId="{71CCA051-CCD1-46AE-BB97-51377592402D}" destId="{1E46D87F-61AE-4527-8221-15DCEABA68D3}" srcOrd="2" destOrd="0" parTransId="{6E9AF1BD-4E63-4092-A416-C7C13E168FFE}" sibTransId="{A118A8D3-8AFD-4F2B-8D05-DBDFBD78ED73}"/>
    <dgm:cxn modelId="{901B9E32-2589-496C-9A90-F6D8CB1D232B}" srcId="{71CCA051-CCD1-46AE-BB97-51377592402D}" destId="{DC0F0E02-510C-4813-AA4E-06C38BCA017E}" srcOrd="6" destOrd="0" parTransId="{3EFE3D6B-89D9-4799-BA44-48CD7C74452F}" sibTransId="{39FE2C90-EA9E-4FB0-8F0B-46CC4E7B3894}"/>
    <dgm:cxn modelId="{2CF14740-A51F-439D-B909-F7FFCCF67625}" srcId="{71CCA051-CCD1-46AE-BB97-51377592402D}" destId="{EEEF918B-3249-452F-88D0-FCFBC1D177EA}" srcOrd="1" destOrd="0" parTransId="{1CAC94A5-B5A6-44D2-AD5C-5712CD2F92B3}" sibTransId="{B27F7495-4F94-4B79-8D97-636264CC3EA9}"/>
    <dgm:cxn modelId="{EE7FFC42-82BE-41F8-BD73-90AD97AA11FC}" type="presOf" srcId="{733C81FC-0A17-410F-901E-FDF025BFAC97}" destId="{FDEE3A7C-A060-40E1-9B6E-48BCD1C5156F}" srcOrd="0" destOrd="0" presId="urn:microsoft.com/office/officeart/2005/8/layout/vList2"/>
    <dgm:cxn modelId="{887AA46B-4E2D-4F09-BA37-C0752DA60CE7}" srcId="{71CCA051-CCD1-46AE-BB97-51377592402D}" destId="{942EE3FE-E4E8-4511-804B-7D88DCE005BF}" srcOrd="3" destOrd="0" parTransId="{D2CB4582-B587-4EBF-A5A1-82CD1FF88970}" sibTransId="{B83E38A6-C11E-4CC9-82D1-BFDB6B6F3DE4}"/>
    <dgm:cxn modelId="{3C1BBF77-B385-4CC5-9FBC-C21D91A666C4}" type="presOf" srcId="{275F8052-8F6F-4D66-A6C3-418E2526C5E5}" destId="{59F8257F-7635-45AD-8EE5-A00157D0228C}" srcOrd="0" destOrd="0" presId="urn:microsoft.com/office/officeart/2005/8/layout/vList2"/>
    <dgm:cxn modelId="{84B53080-AAB5-49F2-A2A7-A9728FA0EBE9}" type="presOf" srcId="{AA3D83BF-A45D-4C8D-BB1C-AACC9D6A94D6}" destId="{D2D2FD18-5EFC-4E8A-8207-EF05F3E353B0}" srcOrd="0" destOrd="0" presId="urn:microsoft.com/office/officeart/2005/8/layout/vList2"/>
    <dgm:cxn modelId="{42A73999-737A-4FA8-AB49-EB8ABCA0FD09}" type="presOf" srcId="{EEEF918B-3249-452F-88D0-FCFBC1D177EA}" destId="{DB4E8D5F-CD72-4222-A36C-B5ADA5FB3DE1}" srcOrd="0" destOrd="0" presId="urn:microsoft.com/office/officeart/2005/8/layout/vList2"/>
    <dgm:cxn modelId="{C63998AF-00D7-4642-9AAA-7C5979B0BCE8}" type="presOf" srcId="{942EE3FE-E4E8-4511-804B-7D88DCE005BF}" destId="{92B36DD7-0B23-482E-A9AC-EBB2F9422E5E}" srcOrd="0" destOrd="0" presId="urn:microsoft.com/office/officeart/2005/8/layout/vList2"/>
    <dgm:cxn modelId="{E1CD84BE-6F58-4068-83DE-8BCBAB5F46C2}" type="presOf" srcId="{1E46D87F-61AE-4527-8221-15DCEABA68D3}" destId="{C7B15BB0-CB03-40FA-B8D5-24EB71150F39}" srcOrd="0" destOrd="0" presId="urn:microsoft.com/office/officeart/2005/8/layout/vList2"/>
    <dgm:cxn modelId="{4DA500CA-D917-4997-A46E-EB4BE0ED6CD6}" type="presOf" srcId="{DC0F0E02-510C-4813-AA4E-06C38BCA017E}" destId="{61C8835A-35B7-4899-8427-475BEDD6A4CD}" srcOrd="0" destOrd="0" presId="urn:microsoft.com/office/officeart/2005/8/layout/vList2"/>
    <dgm:cxn modelId="{5FA346D6-7DC9-40A5-AB2D-69304808CC35}" type="presOf" srcId="{71CCA051-CCD1-46AE-BB97-51377592402D}" destId="{198684C2-BEEC-4D12-A52A-59F510D4C581}" srcOrd="0" destOrd="0" presId="urn:microsoft.com/office/officeart/2005/8/layout/vList2"/>
    <dgm:cxn modelId="{0BFBE7D9-D016-4957-BA9C-41F4AC147AAA}" srcId="{71CCA051-CCD1-46AE-BB97-51377592402D}" destId="{733C81FC-0A17-410F-901E-FDF025BFAC97}" srcOrd="0" destOrd="0" parTransId="{24445238-1F60-43D7-9FA7-8C55E9830901}" sibTransId="{16DED87C-8560-4BD0-AA56-9D35B14B7386}"/>
    <dgm:cxn modelId="{AB8644E0-6E14-4A19-96F6-9345E0A9EED9}" type="presOf" srcId="{077BD2B3-C024-4369-B66D-0889FD442485}" destId="{C4AB9693-FBDA-40CF-9382-197BDBAC367E}" srcOrd="0" destOrd="0" presId="urn:microsoft.com/office/officeart/2005/8/layout/vList2"/>
    <dgm:cxn modelId="{19357BE2-7F91-4BDB-A884-BB2BCD77EC65}" type="presOf" srcId="{8B1FB742-E1CD-4041-8686-E63140BE5528}" destId="{8E7240E0-A491-4C94-99B6-76A91C85F38C}" srcOrd="0" destOrd="0" presId="urn:microsoft.com/office/officeart/2005/8/layout/vList2"/>
    <dgm:cxn modelId="{476121EA-DB98-446F-9F57-5EA0EA0053A6}" srcId="{71CCA051-CCD1-46AE-BB97-51377592402D}" destId="{AA3D83BF-A45D-4C8D-BB1C-AACC9D6A94D6}" srcOrd="8" destOrd="0" parTransId="{A2A89C1A-3126-459C-9AF4-068F465F766A}" sibTransId="{D7AACEFB-7354-4904-A1FC-C0A15A27252A}"/>
    <dgm:cxn modelId="{62A724EA-9EEA-4354-AEEC-76B8C96EFC86}" srcId="{71CCA051-CCD1-46AE-BB97-51377592402D}" destId="{077BD2B3-C024-4369-B66D-0889FD442485}" srcOrd="5" destOrd="0" parTransId="{7D9C3761-2C61-4BCA-8B72-FFC855D2144D}" sibTransId="{245654CB-E56E-4D55-BE67-249E248AD4DB}"/>
    <dgm:cxn modelId="{CA92D8FA-B9BE-4904-A514-55E6646E979F}" srcId="{71CCA051-CCD1-46AE-BB97-51377592402D}" destId="{8B1FB742-E1CD-4041-8686-E63140BE5528}" srcOrd="7" destOrd="0" parTransId="{C855DC52-0DCD-48E4-9D27-00E67E639D84}" sibTransId="{308CD8E4-B863-4F7E-AC05-C96B55D6012D}"/>
    <dgm:cxn modelId="{ED8C9264-C254-45C6-B2C4-89262C0666E4}" type="presParOf" srcId="{198684C2-BEEC-4D12-A52A-59F510D4C581}" destId="{FDEE3A7C-A060-40E1-9B6E-48BCD1C5156F}" srcOrd="0" destOrd="0" presId="urn:microsoft.com/office/officeart/2005/8/layout/vList2"/>
    <dgm:cxn modelId="{CE23BB76-7491-4BF3-9779-35F69614005E}" type="presParOf" srcId="{198684C2-BEEC-4D12-A52A-59F510D4C581}" destId="{1BF7338B-29FA-42F1-B11C-06382D0B1F11}" srcOrd="1" destOrd="0" presId="urn:microsoft.com/office/officeart/2005/8/layout/vList2"/>
    <dgm:cxn modelId="{B92D3D2A-E713-41FA-9AE8-C2D22AB60027}" type="presParOf" srcId="{198684C2-BEEC-4D12-A52A-59F510D4C581}" destId="{DB4E8D5F-CD72-4222-A36C-B5ADA5FB3DE1}" srcOrd="2" destOrd="0" presId="urn:microsoft.com/office/officeart/2005/8/layout/vList2"/>
    <dgm:cxn modelId="{3088B8E9-E082-4AA4-84B4-9329B88F59A1}" type="presParOf" srcId="{198684C2-BEEC-4D12-A52A-59F510D4C581}" destId="{4E20A8D8-B406-42FB-9AEE-A4CEEA52CC48}" srcOrd="3" destOrd="0" presId="urn:microsoft.com/office/officeart/2005/8/layout/vList2"/>
    <dgm:cxn modelId="{7D72C505-9DCE-4DBB-BFB1-02FF29333816}" type="presParOf" srcId="{198684C2-BEEC-4D12-A52A-59F510D4C581}" destId="{C7B15BB0-CB03-40FA-B8D5-24EB71150F39}" srcOrd="4" destOrd="0" presId="urn:microsoft.com/office/officeart/2005/8/layout/vList2"/>
    <dgm:cxn modelId="{88F4D64D-F98F-4A71-8516-32721F482F81}" type="presParOf" srcId="{198684C2-BEEC-4D12-A52A-59F510D4C581}" destId="{D0CD904C-CC05-43A5-A86E-C9970DAF814C}" srcOrd="5" destOrd="0" presId="urn:microsoft.com/office/officeart/2005/8/layout/vList2"/>
    <dgm:cxn modelId="{DDE75E80-4A71-49A5-85AC-5EAEB69DD2D8}" type="presParOf" srcId="{198684C2-BEEC-4D12-A52A-59F510D4C581}" destId="{92B36DD7-0B23-482E-A9AC-EBB2F9422E5E}" srcOrd="6" destOrd="0" presId="urn:microsoft.com/office/officeart/2005/8/layout/vList2"/>
    <dgm:cxn modelId="{A2FBABF4-020A-4647-9E0A-194EB66F831F}" type="presParOf" srcId="{198684C2-BEEC-4D12-A52A-59F510D4C581}" destId="{EED3CCDE-53E2-47CA-B9D2-0AFA56B71E57}" srcOrd="7" destOrd="0" presId="urn:microsoft.com/office/officeart/2005/8/layout/vList2"/>
    <dgm:cxn modelId="{03521AEC-CF6E-4B3B-87E9-76ECA792E96F}" type="presParOf" srcId="{198684C2-BEEC-4D12-A52A-59F510D4C581}" destId="{59F8257F-7635-45AD-8EE5-A00157D0228C}" srcOrd="8" destOrd="0" presId="urn:microsoft.com/office/officeart/2005/8/layout/vList2"/>
    <dgm:cxn modelId="{87E0F75D-B893-4689-97A7-A966427C6407}" type="presParOf" srcId="{198684C2-BEEC-4D12-A52A-59F510D4C581}" destId="{B3A00EDA-DD68-4E8C-A636-77CC8B6E7638}" srcOrd="9" destOrd="0" presId="urn:microsoft.com/office/officeart/2005/8/layout/vList2"/>
    <dgm:cxn modelId="{CB5A963D-8E2D-475A-AA52-AF71CC45F5E7}" type="presParOf" srcId="{198684C2-BEEC-4D12-A52A-59F510D4C581}" destId="{C4AB9693-FBDA-40CF-9382-197BDBAC367E}" srcOrd="10" destOrd="0" presId="urn:microsoft.com/office/officeart/2005/8/layout/vList2"/>
    <dgm:cxn modelId="{3F67B00E-DE06-46C8-B338-842E8230C248}" type="presParOf" srcId="{198684C2-BEEC-4D12-A52A-59F510D4C581}" destId="{422C60CA-5159-44C7-A5BA-3139C62BF21F}" srcOrd="11" destOrd="0" presId="urn:microsoft.com/office/officeart/2005/8/layout/vList2"/>
    <dgm:cxn modelId="{5865980E-CA14-41A4-BE4C-3D7C05278A9A}" type="presParOf" srcId="{198684C2-BEEC-4D12-A52A-59F510D4C581}" destId="{61C8835A-35B7-4899-8427-475BEDD6A4CD}" srcOrd="12" destOrd="0" presId="urn:microsoft.com/office/officeart/2005/8/layout/vList2"/>
    <dgm:cxn modelId="{ED3C816C-1E6C-4FAA-8C4A-E89350FC0BAD}" type="presParOf" srcId="{198684C2-BEEC-4D12-A52A-59F510D4C581}" destId="{17E9924A-CBFB-4AD6-A868-B3F0C3FBBF11}" srcOrd="13" destOrd="0" presId="urn:microsoft.com/office/officeart/2005/8/layout/vList2"/>
    <dgm:cxn modelId="{7B88D136-C6F3-4445-94B4-BE80B3B35A3F}" type="presParOf" srcId="{198684C2-BEEC-4D12-A52A-59F510D4C581}" destId="{8E7240E0-A491-4C94-99B6-76A91C85F38C}" srcOrd="14" destOrd="0" presId="urn:microsoft.com/office/officeart/2005/8/layout/vList2"/>
    <dgm:cxn modelId="{6B12EE79-2968-47B6-960E-036541A1DE2E}" type="presParOf" srcId="{198684C2-BEEC-4D12-A52A-59F510D4C581}" destId="{C8837D8A-B774-4577-B6D2-6CC99A97633C}" srcOrd="15" destOrd="0" presId="urn:microsoft.com/office/officeart/2005/8/layout/vList2"/>
    <dgm:cxn modelId="{52B54BF7-B9AF-4BBE-AD54-C1DF21343B08}" type="presParOf" srcId="{198684C2-BEEC-4D12-A52A-59F510D4C581}" destId="{D2D2FD18-5EFC-4E8A-8207-EF05F3E353B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399BA4-F073-442B-B20F-7C9CFD7CF1D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2AD13811-32D1-4BDB-BB1E-BE7DA5B718A2}">
      <dgm:prSet/>
      <dgm:spPr/>
      <dgm:t>
        <a:bodyPr/>
        <a:lstStyle/>
        <a:p>
          <a:r>
            <a:rPr lang="ru-RU" u="sng"/>
            <a:t>Электронно-цифровая подпись (ЭЦП): проблемные вопросы</a:t>
          </a:r>
          <a:r>
            <a:rPr lang="ru-RU"/>
            <a:t>	</a:t>
          </a:r>
        </a:p>
      </dgm:t>
    </dgm:pt>
    <dgm:pt modelId="{6E98C8E3-7445-4FAF-B5E3-0B92D9F130FE}" type="parTrans" cxnId="{594C32B9-724F-4F62-8292-2FAD2825E959}">
      <dgm:prSet/>
      <dgm:spPr/>
      <dgm:t>
        <a:bodyPr/>
        <a:lstStyle/>
        <a:p>
          <a:endParaRPr lang="ru-RU"/>
        </a:p>
      </dgm:t>
    </dgm:pt>
    <dgm:pt modelId="{D6F4D027-E78B-4672-8729-7B4C0C99C14C}" type="sibTrans" cxnId="{594C32B9-724F-4F62-8292-2FAD2825E959}">
      <dgm:prSet/>
      <dgm:spPr/>
      <dgm:t>
        <a:bodyPr/>
        <a:lstStyle/>
        <a:p>
          <a:endParaRPr lang="ru-RU"/>
        </a:p>
      </dgm:t>
    </dgm:pt>
    <dgm:pt modelId="{3E4ACA46-A9FA-4C6D-8657-C84E24AE7255}">
      <dgm:prSet/>
      <dgm:spPr/>
      <dgm:t>
        <a:bodyPr/>
        <a:lstStyle/>
        <a:p>
          <a:r>
            <a:rPr lang="ru-RU" u="sng"/>
            <a:t>Способы защиты в суде нарушенных прав по договорам, подписанным ЭЦП</a:t>
          </a:r>
          <a:r>
            <a:rPr lang="ru-RU"/>
            <a:t>	</a:t>
          </a:r>
        </a:p>
      </dgm:t>
    </dgm:pt>
    <dgm:pt modelId="{50806C65-DA4C-4942-9C48-0039A3DDA83F}" type="parTrans" cxnId="{FA1650BA-976C-4184-A498-8F8A812D02D7}">
      <dgm:prSet/>
      <dgm:spPr/>
      <dgm:t>
        <a:bodyPr/>
        <a:lstStyle/>
        <a:p>
          <a:endParaRPr lang="ru-RU"/>
        </a:p>
      </dgm:t>
    </dgm:pt>
    <dgm:pt modelId="{B26AAD86-A952-4803-ACF6-9A871EAE87D6}" type="sibTrans" cxnId="{FA1650BA-976C-4184-A498-8F8A812D02D7}">
      <dgm:prSet/>
      <dgm:spPr/>
      <dgm:t>
        <a:bodyPr/>
        <a:lstStyle/>
        <a:p>
          <a:endParaRPr lang="ru-RU"/>
        </a:p>
      </dgm:t>
    </dgm:pt>
    <dgm:pt modelId="{DAA90B71-1A3F-49E8-83A7-F1FE3EEF4771}" type="pres">
      <dgm:prSet presAssocID="{28399BA4-F073-442B-B20F-7C9CFD7CF1DD}" presName="linear" presStyleCnt="0">
        <dgm:presLayoutVars>
          <dgm:animLvl val="lvl"/>
          <dgm:resizeHandles val="exact"/>
        </dgm:presLayoutVars>
      </dgm:prSet>
      <dgm:spPr/>
    </dgm:pt>
    <dgm:pt modelId="{601F978C-5AEE-42C0-BCCD-2FEEBC181748}" type="pres">
      <dgm:prSet presAssocID="{2AD13811-32D1-4BDB-BB1E-BE7DA5B718A2}" presName="parentText" presStyleLbl="node1" presStyleIdx="0" presStyleCnt="2">
        <dgm:presLayoutVars>
          <dgm:chMax val="0"/>
          <dgm:bulletEnabled val="1"/>
        </dgm:presLayoutVars>
      </dgm:prSet>
      <dgm:spPr/>
    </dgm:pt>
    <dgm:pt modelId="{1554CE89-FADD-493F-A980-9C37B419C77B}" type="pres">
      <dgm:prSet presAssocID="{D6F4D027-E78B-4672-8729-7B4C0C99C14C}" presName="spacer" presStyleCnt="0"/>
      <dgm:spPr/>
    </dgm:pt>
    <dgm:pt modelId="{0B4986D5-4009-4FC5-BEDD-B2DE23B5588E}" type="pres">
      <dgm:prSet presAssocID="{3E4ACA46-A9FA-4C6D-8657-C84E24AE7255}" presName="parentText" presStyleLbl="node1" presStyleIdx="1" presStyleCnt="2">
        <dgm:presLayoutVars>
          <dgm:chMax val="0"/>
          <dgm:bulletEnabled val="1"/>
        </dgm:presLayoutVars>
      </dgm:prSet>
      <dgm:spPr/>
    </dgm:pt>
  </dgm:ptLst>
  <dgm:cxnLst>
    <dgm:cxn modelId="{51C87221-2D0C-46E1-95A7-3AA1F3123605}" type="presOf" srcId="{2AD13811-32D1-4BDB-BB1E-BE7DA5B718A2}" destId="{601F978C-5AEE-42C0-BCCD-2FEEBC181748}" srcOrd="0" destOrd="0" presId="urn:microsoft.com/office/officeart/2005/8/layout/vList2"/>
    <dgm:cxn modelId="{47815B5F-F9F0-4F51-9F67-EDAFA40616D1}" type="presOf" srcId="{28399BA4-F073-442B-B20F-7C9CFD7CF1DD}" destId="{DAA90B71-1A3F-49E8-83A7-F1FE3EEF4771}" srcOrd="0" destOrd="0" presId="urn:microsoft.com/office/officeart/2005/8/layout/vList2"/>
    <dgm:cxn modelId="{E891BCA6-2739-469B-A0D9-1206A1698738}" type="presOf" srcId="{3E4ACA46-A9FA-4C6D-8657-C84E24AE7255}" destId="{0B4986D5-4009-4FC5-BEDD-B2DE23B5588E}" srcOrd="0" destOrd="0" presId="urn:microsoft.com/office/officeart/2005/8/layout/vList2"/>
    <dgm:cxn modelId="{594C32B9-724F-4F62-8292-2FAD2825E959}" srcId="{28399BA4-F073-442B-B20F-7C9CFD7CF1DD}" destId="{2AD13811-32D1-4BDB-BB1E-BE7DA5B718A2}" srcOrd="0" destOrd="0" parTransId="{6E98C8E3-7445-4FAF-B5E3-0B92D9F130FE}" sibTransId="{D6F4D027-E78B-4672-8729-7B4C0C99C14C}"/>
    <dgm:cxn modelId="{FA1650BA-976C-4184-A498-8F8A812D02D7}" srcId="{28399BA4-F073-442B-B20F-7C9CFD7CF1DD}" destId="{3E4ACA46-A9FA-4C6D-8657-C84E24AE7255}" srcOrd="1" destOrd="0" parTransId="{50806C65-DA4C-4942-9C48-0039A3DDA83F}" sibTransId="{B26AAD86-A952-4803-ACF6-9A871EAE87D6}"/>
    <dgm:cxn modelId="{8A1661C7-D812-48DF-9028-F688B87F87D4}" type="presParOf" srcId="{DAA90B71-1A3F-49E8-83A7-F1FE3EEF4771}" destId="{601F978C-5AEE-42C0-BCCD-2FEEBC181748}" srcOrd="0" destOrd="0" presId="urn:microsoft.com/office/officeart/2005/8/layout/vList2"/>
    <dgm:cxn modelId="{60AD9808-37EA-4C61-B9CF-919F3F33D5D9}" type="presParOf" srcId="{DAA90B71-1A3F-49E8-83A7-F1FE3EEF4771}" destId="{1554CE89-FADD-493F-A980-9C37B419C77B}" srcOrd="1" destOrd="0" presId="urn:microsoft.com/office/officeart/2005/8/layout/vList2"/>
    <dgm:cxn modelId="{11268417-9655-4B8D-89F3-7F043168BDD4}" type="presParOf" srcId="{DAA90B71-1A3F-49E8-83A7-F1FE3EEF4771}" destId="{0B4986D5-4009-4FC5-BEDD-B2DE23B5588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037546-58FA-4285-922E-B9D0ED3173EA}"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ru-RU"/>
        </a:p>
      </dgm:t>
    </dgm:pt>
    <dgm:pt modelId="{713EE274-9730-4D13-A114-68BB4C62B5AE}">
      <dgm:prSet/>
      <dgm:spPr/>
      <dgm:t>
        <a:bodyPr/>
        <a:lstStyle/>
        <a:p>
          <a:r>
            <a:rPr lang="ru-RU"/>
            <a:t>Разработайте Положение об электронном документообороте, в котором предусмотритезапрет на передачу ЭП иному лицу с целью соблюдения конфиденциальности.</a:t>
          </a:r>
        </a:p>
      </dgm:t>
    </dgm:pt>
    <dgm:pt modelId="{05898A24-6DBA-4D8D-BBF2-A36674795ED3}" type="parTrans" cxnId="{0662EBC4-139D-460E-B027-E3FD395602B0}">
      <dgm:prSet/>
      <dgm:spPr/>
      <dgm:t>
        <a:bodyPr/>
        <a:lstStyle/>
        <a:p>
          <a:endParaRPr lang="ru-RU"/>
        </a:p>
      </dgm:t>
    </dgm:pt>
    <dgm:pt modelId="{6FA21907-D416-4B22-AD91-480C278BE7A2}" type="sibTrans" cxnId="{0662EBC4-139D-460E-B027-E3FD395602B0}">
      <dgm:prSet/>
      <dgm:spPr/>
      <dgm:t>
        <a:bodyPr/>
        <a:lstStyle/>
        <a:p>
          <a:endParaRPr lang="ru-RU"/>
        </a:p>
      </dgm:t>
    </dgm:pt>
    <dgm:pt modelId="{4C21473C-E92B-4CDB-89DA-83E0AA79725F}">
      <dgm:prSet/>
      <dgm:spPr/>
      <dgm:t>
        <a:bodyPr/>
        <a:lstStyle/>
        <a:p>
          <a:r>
            <a:rPr lang="ru-RU"/>
            <a:t>В случае возникновения судебного спора целесообразно обратиться в суд с ходатайством с просьбой предоставить сведения об IP‑адресе (уникальном  числовом идентификаторе конкретного устройства в составе компьютерной  сети)  и   все подключения пользователя (отправителя ЭД в Ваш адрес). Это целесообразно сделать в случае незаконных транзакций. </a:t>
          </a:r>
        </a:p>
      </dgm:t>
    </dgm:pt>
    <dgm:pt modelId="{B3DCD0FB-5446-4B51-BEC3-282703DD6388}" type="parTrans" cxnId="{DF1D5111-FC71-489A-90D3-0E303E85AC2F}">
      <dgm:prSet/>
      <dgm:spPr/>
      <dgm:t>
        <a:bodyPr/>
        <a:lstStyle/>
        <a:p>
          <a:endParaRPr lang="ru-RU"/>
        </a:p>
      </dgm:t>
    </dgm:pt>
    <dgm:pt modelId="{E1C39B6C-47DC-43F1-8C4D-84DE8133722C}" type="sibTrans" cxnId="{DF1D5111-FC71-489A-90D3-0E303E85AC2F}">
      <dgm:prSet/>
      <dgm:spPr/>
      <dgm:t>
        <a:bodyPr/>
        <a:lstStyle/>
        <a:p>
          <a:endParaRPr lang="ru-RU"/>
        </a:p>
      </dgm:t>
    </dgm:pt>
    <dgm:pt modelId="{568AF3B0-10D0-4AB2-84B9-E5D46F61326B}" type="pres">
      <dgm:prSet presAssocID="{8A037546-58FA-4285-922E-B9D0ED3173EA}" presName="linear" presStyleCnt="0">
        <dgm:presLayoutVars>
          <dgm:animLvl val="lvl"/>
          <dgm:resizeHandles val="exact"/>
        </dgm:presLayoutVars>
      </dgm:prSet>
      <dgm:spPr/>
    </dgm:pt>
    <dgm:pt modelId="{5A47DFD6-CF27-4A85-8270-CEFD4B63F098}" type="pres">
      <dgm:prSet presAssocID="{713EE274-9730-4D13-A114-68BB4C62B5AE}" presName="parentText" presStyleLbl="node1" presStyleIdx="0" presStyleCnt="2">
        <dgm:presLayoutVars>
          <dgm:chMax val="0"/>
          <dgm:bulletEnabled val="1"/>
        </dgm:presLayoutVars>
      </dgm:prSet>
      <dgm:spPr/>
    </dgm:pt>
    <dgm:pt modelId="{EF8805B5-7DA0-413B-8A8F-6F83CB8D550F}" type="pres">
      <dgm:prSet presAssocID="{6FA21907-D416-4B22-AD91-480C278BE7A2}" presName="spacer" presStyleCnt="0"/>
      <dgm:spPr/>
    </dgm:pt>
    <dgm:pt modelId="{05260B15-9673-49D9-ADEC-972ACC230880}" type="pres">
      <dgm:prSet presAssocID="{4C21473C-E92B-4CDB-89DA-83E0AA79725F}" presName="parentText" presStyleLbl="node1" presStyleIdx="1" presStyleCnt="2">
        <dgm:presLayoutVars>
          <dgm:chMax val="0"/>
          <dgm:bulletEnabled val="1"/>
        </dgm:presLayoutVars>
      </dgm:prSet>
      <dgm:spPr/>
    </dgm:pt>
  </dgm:ptLst>
  <dgm:cxnLst>
    <dgm:cxn modelId="{8BA0AD08-8161-4340-8A1F-77D0F579D577}" type="presOf" srcId="{8A037546-58FA-4285-922E-B9D0ED3173EA}" destId="{568AF3B0-10D0-4AB2-84B9-E5D46F61326B}" srcOrd="0" destOrd="0" presId="urn:microsoft.com/office/officeart/2005/8/layout/vList2"/>
    <dgm:cxn modelId="{44A1DA0B-B76B-4344-BD4D-9604880C5186}" type="presOf" srcId="{4C21473C-E92B-4CDB-89DA-83E0AA79725F}" destId="{05260B15-9673-49D9-ADEC-972ACC230880}" srcOrd="0" destOrd="0" presId="urn:microsoft.com/office/officeart/2005/8/layout/vList2"/>
    <dgm:cxn modelId="{DF1D5111-FC71-489A-90D3-0E303E85AC2F}" srcId="{8A037546-58FA-4285-922E-B9D0ED3173EA}" destId="{4C21473C-E92B-4CDB-89DA-83E0AA79725F}" srcOrd="1" destOrd="0" parTransId="{B3DCD0FB-5446-4B51-BEC3-282703DD6388}" sibTransId="{E1C39B6C-47DC-43F1-8C4D-84DE8133722C}"/>
    <dgm:cxn modelId="{EEC3439A-A60F-4E89-B174-F9B26F7BA5C9}" type="presOf" srcId="{713EE274-9730-4D13-A114-68BB4C62B5AE}" destId="{5A47DFD6-CF27-4A85-8270-CEFD4B63F098}" srcOrd="0" destOrd="0" presId="urn:microsoft.com/office/officeart/2005/8/layout/vList2"/>
    <dgm:cxn modelId="{0662EBC4-139D-460E-B027-E3FD395602B0}" srcId="{8A037546-58FA-4285-922E-B9D0ED3173EA}" destId="{713EE274-9730-4D13-A114-68BB4C62B5AE}" srcOrd="0" destOrd="0" parTransId="{05898A24-6DBA-4D8D-BBF2-A36674795ED3}" sibTransId="{6FA21907-D416-4B22-AD91-480C278BE7A2}"/>
    <dgm:cxn modelId="{717B75F3-0AB4-4FA5-B76D-6199A6A62AA4}" type="presParOf" srcId="{568AF3B0-10D0-4AB2-84B9-E5D46F61326B}" destId="{5A47DFD6-CF27-4A85-8270-CEFD4B63F098}" srcOrd="0" destOrd="0" presId="urn:microsoft.com/office/officeart/2005/8/layout/vList2"/>
    <dgm:cxn modelId="{3A8C8D63-3FEF-4C91-9869-8EFF9F45A063}" type="presParOf" srcId="{568AF3B0-10D0-4AB2-84B9-E5D46F61326B}" destId="{EF8805B5-7DA0-413B-8A8F-6F83CB8D550F}" srcOrd="1" destOrd="0" presId="urn:microsoft.com/office/officeart/2005/8/layout/vList2"/>
    <dgm:cxn modelId="{1C76BC49-6816-4571-AAD4-1C3E578732E6}" type="presParOf" srcId="{568AF3B0-10D0-4AB2-84B9-E5D46F61326B}" destId="{05260B15-9673-49D9-ADEC-972ACC23088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037546-58FA-4285-922E-B9D0ED3173EA}"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ru-RU"/>
        </a:p>
      </dgm:t>
    </dgm:pt>
    <dgm:pt modelId="{713EE274-9730-4D13-A114-68BB4C62B5AE}">
      <dgm:prSet/>
      <dgm:spPr/>
      <dgm:t>
        <a:bodyPr/>
        <a:lstStyle/>
        <a:p>
          <a:r>
            <a:rPr lang="ru-RU"/>
            <a:t>В договоре или оферте целесообразно прописать конфликтные ситуации. </a:t>
          </a:r>
          <a:endParaRPr lang="ru-RU" dirty="0"/>
        </a:p>
      </dgm:t>
    </dgm:pt>
    <dgm:pt modelId="{05898A24-6DBA-4D8D-BBF2-A36674795ED3}" type="parTrans" cxnId="{0662EBC4-139D-460E-B027-E3FD395602B0}">
      <dgm:prSet/>
      <dgm:spPr/>
      <dgm:t>
        <a:bodyPr/>
        <a:lstStyle/>
        <a:p>
          <a:endParaRPr lang="ru-RU"/>
        </a:p>
      </dgm:t>
    </dgm:pt>
    <dgm:pt modelId="{6FA21907-D416-4B22-AD91-480C278BE7A2}" type="sibTrans" cxnId="{0662EBC4-139D-460E-B027-E3FD395602B0}">
      <dgm:prSet/>
      <dgm:spPr/>
      <dgm:t>
        <a:bodyPr/>
        <a:lstStyle/>
        <a:p>
          <a:endParaRPr lang="ru-RU"/>
        </a:p>
      </dgm:t>
    </dgm:pt>
    <dgm:pt modelId="{E5456D72-C37F-47A6-A4BB-7C3226B1536E}">
      <dgm:prSet/>
      <dgm:spPr/>
      <dgm:t>
        <a:bodyPr/>
        <a:lstStyle/>
        <a:p>
          <a:pPr>
            <a:buFont typeface="+mj-lt"/>
            <a:buAutoNum type="arabicPeriod"/>
          </a:pPr>
          <a:r>
            <a:rPr lang="ru-RU"/>
            <a:t>Очень важно составить внутренние документы о доступе к информационным ресурсам. Доступ должностных лиц органов и организаций к информационным ресурсам информационных систем иных органов и организаций и элементам инфраструктуры взаимодействия, а также доступ заявителей к информационным ресурсам информационных систем органов и организаций и элементам инфраструктуры взаимодействия предоставляется при условии прохождения идентификации, аутентификации и авторизации</a:t>
          </a:r>
        </a:p>
      </dgm:t>
    </dgm:pt>
    <dgm:pt modelId="{304A2DCE-249F-4564-BA2E-21EA6C0A4C23}" type="parTrans" cxnId="{5CA1E5CF-8FE4-47FC-A87F-178C063BB45A}">
      <dgm:prSet/>
      <dgm:spPr/>
      <dgm:t>
        <a:bodyPr/>
        <a:lstStyle/>
        <a:p>
          <a:endParaRPr lang="ru-RU"/>
        </a:p>
      </dgm:t>
    </dgm:pt>
    <dgm:pt modelId="{E3A76A05-D678-48A3-BF8B-1C2767C20B54}" type="sibTrans" cxnId="{5CA1E5CF-8FE4-47FC-A87F-178C063BB45A}">
      <dgm:prSet/>
      <dgm:spPr/>
      <dgm:t>
        <a:bodyPr/>
        <a:lstStyle/>
        <a:p>
          <a:endParaRPr lang="ru-RU"/>
        </a:p>
      </dgm:t>
    </dgm:pt>
    <dgm:pt modelId="{568AF3B0-10D0-4AB2-84B9-E5D46F61326B}" type="pres">
      <dgm:prSet presAssocID="{8A037546-58FA-4285-922E-B9D0ED3173EA}" presName="linear" presStyleCnt="0">
        <dgm:presLayoutVars>
          <dgm:animLvl val="lvl"/>
          <dgm:resizeHandles val="exact"/>
        </dgm:presLayoutVars>
      </dgm:prSet>
      <dgm:spPr/>
    </dgm:pt>
    <dgm:pt modelId="{5A47DFD6-CF27-4A85-8270-CEFD4B63F098}" type="pres">
      <dgm:prSet presAssocID="{713EE274-9730-4D13-A114-68BB4C62B5AE}" presName="parentText" presStyleLbl="node1" presStyleIdx="0" presStyleCnt="2">
        <dgm:presLayoutVars>
          <dgm:chMax val="0"/>
          <dgm:bulletEnabled val="1"/>
        </dgm:presLayoutVars>
      </dgm:prSet>
      <dgm:spPr/>
    </dgm:pt>
    <dgm:pt modelId="{EF8805B5-7DA0-413B-8A8F-6F83CB8D550F}" type="pres">
      <dgm:prSet presAssocID="{6FA21907-D416-4B22-AD91-480C278BE7A2}" presName="spacer" presStyleCnt="0"/>
      <dgm:spPr/>
    </dgm:pt>
    <dgm:pt modelId="{9CBE5428-7410-4DCC-BF31-89990D89C7F4}" type="pres">
      <dgm:prSet presAssocID="{E5456D72-C37F-47A6-A4BB-7C3226B1536E}" presName="parentText" presStyleLbl="node1" presStyleIdx="1" presStyleCnt="2">
        <dgm:presLayoutVars>
          <dgm:chMax val="0"/>
          <dgm:bulletEnabled val="1"/>
        </dgm:presLayoutVars>
      </dgm:prSet>
      <dgm:spPr/>
    </dgm:pt>
  </dgm:ptLst>
  <dgm:cxnLst>
    <dgm:cxn modelId="{8BA0AD08-8161-4340-8A1F-77D0F579D577}" type="presOf" srcId="{8A037546-58FA-4285-922E-B9D0ED3173EA}" destId="{568AF3B0-10D0-4AB2-84B9-E5D46F61326B}" srcOrd="0" destOrd="0" presId="urn:microsoft.com/office/officeart/2005/8/layout/vList2"/>
    <dgm:cxn modelId="{111A0825-0F30-44B1-9235-0918A9C4FC8C}" type="presOf" srcId="{E5456D72-C37F-47A6-A4BB-7C3226B1536E}" destId="{9CBE5428-7410-4DCC-BF31-89990D89C7F4}" srcOrd="0" destOrd="0" presId="urn:microsoft.com/office/officeart/2005/8/layout/vList2"/>
    <dgm:cxn modelId="{EEC3439A-A60F-4E89-B174-F9B26F7BA5C9}" type="presOf" srcId="{713EE274-9730-4D13-A114-68BB4C62B5AE}" destId="{5A47DFD6-CF27-4A85-8270-CEFD4B63F098}" srcOrd="0" destOrd="0" presId="urn:microsoft.com/office/officeart/2005/8/layout/vList2"/>
    <dgm:cxn modelId="{0662EBC4-139D-460E-B027-E3FD395602B0}" srcId="{8A037546-58FA-4285-922E-B9D0ED3173EA}" destId="{713EE274-9730-4D13-A114-68BB4C62B5AE}" srcOrd="0" destOrd="0" parTransId="{05898A24-6DBA-4D8D-BBF2-A36674795ED3}" sibTransId="{6FA21907-D416-4B22-AD91-480C278BE7A2}"/>
    <dgm:cxn modelId="{5CA1E5CF-8FE4-47FC-A87F-178C063BB45A}" srcId="{8A037546-58FA-4285-922E-B9D0ED3173EA}" destId="{E5456D72-C37F-47A6-A4BB-7C3226B1536E}" srcOrd="1" destOrd="0" parTransId="{304A2DCE-249F-4564-BA2E-21EA6C0A4C23}" sibTransId="{E3A76A05-D678-48A3-BF8B-1C2767C20B54}"/>
    <dgm:cxn modelId="{717B75F3-0AB4-4FA5-B76D-6199A6A62AA4}" type="presParOf" srcId="{568AF3B0-10D0-4AB2-84B9-E5D46F61326B}" destId="{5A47DFD6-CF27-4A85-8270-CEFD4B63F098}" srcOrd="0" destOrd="0" presId="urn:microsoft.com/office/officeart/2005/8/layout/vList2"/>
    <dgm:cxn modelId="{3A8C8D63-3FEF-4C91-9869-8EFF9F45A063}" type="presParOf" srcId="{568AF3B0-10D0-4AB2-84B9-E5D46F61326B}" destId="{EF8805B5-7DA0-413B-8A8F-6F83CB8D550F}" srcOrd="1" destOrd="0" presId="urn:microsoft.com/office/officeart/2005/8/layout/vList2"/>
    <dgm:cxn modelId="{25B5CC0E-CFC1-43A2-9ACE-081720077557}" type="presParOf" srcId="{568AF3B0-10D0-4AB2-84B9-E5D46F61326B}" destId="{9CBE5428-7410-4DCC-BF31-89990D89C7F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DE21E8-0371-4A36-B59A-CCE9DEFF3958}"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ru-RU"/>
        </a:p>
      </dgm:t>
    </dgm:pt>
    <dgm:pt modelId="{C1DEC476-61B3-4958-9DC4-6690EC07FA44}">
      <dgm:prSet/>
      <dgm:spPr/>
      <dgm:t>
        <a:bodyPr/>
        <a:lstStyle/>
        <a:p>
          <a:r>
            <a:rPr lang="ru-RU"/>
            <a:t>Полный взлом цифровой подписи. Получение закрытого ключа, что означает полный взлом алгоритма.</a:t>
          </a:r>
        </a:p>
      </dgm:t>
    </dgm:pt>
    <dgm:pt modelId="{BDCD0807-89BA-4764-AEA9-0C855733094D}" type="parTrans" cxnId="{F496554C-030E-49C1-A239-2E7C4C990FA4}">
      <dgm:prSet/>
      <dgm:spPr/>
      <dgm:t>
        <a:bodyPr/>
        <a:lstStyle/>
        <a:p>
          <a:endParaRPr lang="ru-RU"/>
        </a:p>
      </dgm:t>
    </dgm:pt>
    <dgm:pt modelId="{53296083-DC08-49FC-A761-9F22E45D3C87}" type="sibTrans" cxnId="{F496554C-030E-49C1-A239-2E7C4C990FA4}">
      <dgm:prSet/>
      <dgm:spPr/>
      <dgm:t>
        <a:bodyPr/>
        <a:lstStyle/>
        <a:p>
          <a:endParaRPr lang="ru-RU"/>
        </a:p>
      </dgm:t>
    </dgm:pt>
    <dgm:pt modelId="{1DC8782A-5257-40DD-B3F7-114B5D61ED7B}">
      <dgm:prSet/>
      <dgm:spPr/>
      <dgm:t>
        <a:bodyPr/>
        <a:lstStyle/>
        <a:p>
          <a:r>
            <a:rPr lang="ru-RU"/>
            <a:t>Универсальная подделка цифровой подписи. Нахождение алгоритма, аналогичного алгоритму подписи, что позволяет подделывать подписи для любого электронного документа.</a:t>
          </a:r>
        </a:p>
      </dgm:t>
    </dgm:pt>
    <dgm:pt modelId="{8B1E4343-2E60-494C-9EB8-D266F3475E8C}" type="parTrans" cxnId="{4C897FC3-0ADD-43CD-ABEE-97366A4A4EB7}">
      <dgm:prSet/>
      <dgm:spPr/>
      <dgm:t>
        <a:bodyPr/>
        <a:lstStyle/>
        <a:p>
          <a:endParaRPr lang="ru-RU"/>
        </a:p>
      </dgm:t>
    </dgm:pt>
    <dgm:pt modelId="{1E062805-5460-4CCA-A2A2-808CD2077AE0}" type="sibTrans" cxnId="{4C897FC3-0ADD-43CD-ABEE-97366A4A4EB7}">
      <dgm:prSet/>
      <dgm:spPr/>
      <dgm:t>
        <a:bodyPr/>
        <a:lstStyle/>
        <a:p>
          <a:endParaRPr lang="ru-RU"/>
        </a:p>
      </dgm:t>
    </dgm:pt>
    <dgm:pt modelId="{2F4A26AE-EA3A-4235-B8CA-E1E5A255C8F2}">
      <dgm:prSet/>
      <dgm:spPr/>
      <dgm:t>
        <a:bodyPr/>
        <a:lstStyle/>
        <a:p>
          <a:r>
            <a:rPr lang="ru-RU"/>
            <a:t>Выборочная подделка цифровой подписи. Возможность подделывать подписи для документов, выбранных криптоаналитиком.</a:t>
          </a:r>
        </a:p>
      </dgm:t>
    </dgm:pt>
    <dgm:pt modelId="{8F1D9FD3-A7D7-4384-BEBB-3ACF27C53C5B}" type="parTrans" cxnId="{D3D2111E-CBBF-40A7-B3F8-1E5AAF45ADF6}">
      <dgm:prSet/>
      <dgm:spPr/>
      <dgm:t>
        <a:bodyPr/>
        <a:lstStyle/>
        <a:p>
          <a:endParaRPr lang="ru-RU"/>
        </a:p>
      </dgm:t>
    </dgm:pt>
    <dgm:pt modelId="{64AB255D-A3EB-400E-A2D2-E1D71A22C3DE}" type="sibTrans" cxnId="{D3D2111E-CBBF-40A7-B3F8-1E5AAF45ADF6}">
      <dgm:prSet/>
      <dgm:spPr/>
      <dgm:t>
        <a:bodyPr/>
        <a:lstStyle/>
        <a:p>
          <a:endParaRPr lang="ru-RU"/>
        </a:p>
      </dgm:t>
    </dgm:pt>
    <dgm:pt modelId="{CC06E267-C7F8-4081-9D0D-480F7B1BBEF8}">
      <dgm:prSet/>
      <dgm:spPr/>
      <dgm:t>
        <a:bodyPr/>
        <a:lstStyle/>
        <a:p>
          <a:r>
            <a:rPr lang="ru-RU"/>
            <a:t>Экзистенциальная подделка цифровой подписи. Возможность получения допустимой подписи для какого-то документа, не выбираемого криптоаналитиком.</a:t>
          </a:r>
        </a:p>
      </dgm:t>
    </dgm:pt>
    <dgm:pt modelId="{9840DCA1-1E7E-4EE4-AFDD-F61F3D4EAB61}" type="parTrans" cxnId="{1EECE546-EA74-4BE8-9F1A-101D95620942}">
      <dgm:prSet/>
      <dgm:spPr/>
      <dgm:t>
        <a:bodyPr/>
        <a:lstStyle/>
        <a:p>
          <a:endParaRPr lang="ru-RU"/>
        </a:p>
      </dgm:t>
    </dgm:pt>
    <dgm:pt modelId="{69947A00-9603-4700-A4E1-390BFDF2A85A}" type="sibTrans" cxnId="{1EECE546-EA74-4BE8-9F1A-101D95620942}">
      <dgm:prSet/>
      <dgm:spPr/>
      <dgm:t>
        <a:bodyPr/>
        <a:lstStyle/>
        <a:p>
          <a:endParaRPr lang="ru-RU"/>
        </a:p>
      </dgm:t>
    </dgm:pt>
    <dgm:pt modelId="{57E11094-B34B-4AB3-B046-165E8462AC26}" type="pres">
      <dgm:prSet presAssocID="{8DDE21E8-0371-4A36-B59A-CCE9DEFF3958}" presName="linear" presStyleCnt="0">
        <dgm:presLayoutVars>
          <dgm:animLvl val="lvl"/>
          <dgm:resizeHandles val="exact"/>
        </dgm:presLayoutVars>
      </dgm:prSet>
      <dgm:spPr/>
    </dgm:pt>
    <dgm:pt modelId="{333BCBF2-C431-48DA-AB8F-B439EC6261F0}" type="pres">
      <dgm:prSet presAssocID="{C1DEC476-61B3-4958-9DC4-6690EC07FA44}" presName="parentText" presStyleLbl="node1" presStyleIdx="0" presStyleCnt="4">
        <dgm:presLayoutVars>
          <dgm:chMax val="0"/>
          <dgm:bulletEnabled val="1"/>
        </dgm:presLayoutVars>
      </dgm:prSet>
      <dgm:spPr/>
    </dgm:pt>
    <dgm:pt modelId="{B2EA30C3-7FFD-4251-90C7-000DEA199E5B}" type="pres">
      <dgm:prSet presAssocID="{53296083-DC08-49FC-A761-9F22E45D3C87}" presName="spacer" presStyleCnt="0"/>
      <dgm:spPr/>
    </dgm:pt>
    <dgm:pt modelId="{4CDC068B-BD11-4778-8CD7-50A08E032CD4}" type="pres">
      <dgm:prSet presAssocID="{1DC8782A-5257-40DD-B3F7-114B5D61ED7B}" presName="parentText" presStyleLbl="node1" presStyleIdx="1" presStyleCnt="4">
        <dgm:presLayoutVars>
          <dgm:chMax val="0"/>
          <dgm:bulletEnabled val="1"/>
        </dgm:presLayoutVars>
      </dgm:prSet>
      <dgm:spPr/>
    </dgm:pt>
    <dgm:pt modelId="{0B63717F-12AD-45A0-9FED-4FAAEE2F09CC}" type="pres">
      <dgm:prSet presAssocID="{1E062805-5460-4CCA-A2A2-808CD2077AE0}" presName="spacer" presStyleCnt="0"/>
      <dgm:spPr/>
    </dgm:pt>
    <dgm:pt modelId="{B135AD38-A49B-4869-B30B-ED0EA85965AB}" type="pres">
      <dgm:prSet presAssocID="{2F4A26AE-EA3A-4235-B8CA-E1E5A255C8F2}" presName="parentText" presStyleLbl="node1" presStyleIdx="2" presStyleCnt="4">
        <dgm:presLayoutVars>
          <dgm:chMax val="0"/>
          <dgm:bulletEnabled val="1"/>
        </dgm:presLayoutVars>
      </dgm:prSet>
      <dgm:spPr/>
    </dgm:pt>
    <dgm:pt modelId="{FE3DBD53-DBD6-4DCB-988C-8200BA8A378F}" type="pres">
      <dgm:prSet presAssocID="{64AB255D-A3EB-400E-A2D2-E1D71A22C3DE}" presName="spacer" presStyleCnt="0"/>
      <dgm:spPr/>
    </dgm:pt>
    <dgm:pt modelId="{360E4FCA-E040-482F-9002-B78112839D8A}" type="pres">
      <dgm:prSet presAssocID="{CC06E267-C7F8-4081-9D0D-480F7B1BBEF8}" presName="parentText" presStyleLbl="node1" presStyleIdx="3" presStyleCnt="4">
        <dgm:presLayoutVars>
          <dgm:chMax val="0"/>
          <dgm:bulletEnabled val="1"/>
        </dgm:presLayoutVars>
      </dgm:prSet>
      <dgm:spPr/>
    </dgm:pt>
  </dgm:ptLst>
  <dgm:cxnLst>
    <dgm:cxn modelId="{DECB5A18-80B2-44F6-A6EC-E5A9F8AF26D7}" type="presOf" srcId="{2F4A26AE-EA3A-4235-B8CA-E1E5A255C8F2}" destId="{B135AD38-A49B-4869-B30B-ED0EA85965AB}" srcOrd="0" destOrd="0" presId="urn:microsoft.com/office/officeart/2005/8/layout/vList2"/>
    <dgm:cxn modelId="{D3D2111E-CBBF-40A7-B3F8-1E5AAF45ADF6}" srcId="{8DDE21E8-0371-4A36-B59A-CCE9DEFF3958}" destId="{2F4A26AE-EA3A-4235-B8CA-E1E5A255C8F2}" srcOrd="2" destOrd="0" parTransId="{8F1D9FD3-A7D7-4384-BEBB-3ACF27C53C5B}" sibTransId="{64AB255D-A3EB-400E-A2D2-E1D71A22C3DE}"/>
    <dgm:cxn modelId="{28F85A3E-CF51-4B41-A477-64DB471E8100}" type="presOf" srcId="{8DDE21E8-0371-4A36-B59A-CCE9DEFF3958}" destId="{57E11094-B34B-4AB3-B046-165E8462AC26}" srcOrd="0" destOrd="0" presId="urn:microsoft.com/office/officeart/2005/8/layout/vList2"/>
    <dgm:cxn modelId="{E4E8E340-952C-4DF2-801E-6EF62E42D34C}" type="presOf" srcId="{C1DEC476-61B3-4958-9DC4-6690EC07FA44}" destId="{333BCBF2-C431-48DA-AB8F-B439EC6261F0}" srcOrd="0" destOrd="0" presId="urn:microsoft.com/office/officeart/2005/8/layout/vList2"/>
    <dgm:cxn modelId="{1EECE546-EA74-4BE8-9F1A-101D95620942}" srcId="{8DDE21E8-0371-4A36-B59A-CCE9DEFF3958}" destId="{CC06E267-C7F8-4081-9D0D-480F7B1BBEF8}" srcOrd="3" destOrd="0" parTransId="{9840DCA1-1E7E-4EE4-AFDD-F61F3D4EAB61}" sibTransId="{69947A00-9603-4700-A4E1-390BFDF2A85A}"/>
    <dgm:cxn modelId="{6D213669-2FF9-46CF-9157-7B28B730E438}" type="presOf" srcId="{CC06E267-C7F8-4081-9D0D-480F7B1BBEF8}" destId="{360E4FCA-E040-482F-9002-B78112839D8A}" srcOrd="0" destOrd="0" presId="urn:microsoft.com/office/officeart/2005/8/layout/vList2"/>
    <dgm:cxn modelId="{F496554C-030E-49C1-A239-2E7C4C990FA4}" srcId="{8DDE21E8-0371-4A36-B59A-CCE9DEFF3958}" destId="{C1DEC476-61B3-4958-9DC4-6690EC07FA44}" srcOrd="0" destOrd="0" parTransId="{BDCD0807-89BA-4764-AEA9-0C855733094D}" sibTransId="{53296083-DC08-49FC-A761-9F22E45D3C87}"/>
    <dgm:cxn modelId="{F04CB873-EB4A-433B-9F68-358B03B41AF0}" type="presOf" srcId="{1DC8782A-5257-40DD-B3F7-114B5D61ED7B}" destId="{4CDC068B-BD11-4778-8CD7-50A08E032CD4}" srcOrd="0" destOrd="0" presId="urn:microsoft.com/office/officeart/2005/8/layout/vList2"/>
    <dgm:cxn modelId="{4C897FC3-0ADD-43CD-ABEE-97366A4A4EB7}" srcId="{8DDE21E8-0371-4A36-B59A-CCE9DEFF3958}" destId="{1DC8782A-5257-40DD-B3F7-114B5D61ED7B}" srcOrd="1" destOrd="0" parTransId="{8B1E4343-2E60-494C-9EB8-D266F3475E8C}" sibTransId="{1E062805-5460-4CCA-A2A2-808CD2077AE0}"/>
    <dgm:cxn modelId="{0B2A8EED-D289-4A3F-A107-D36114308B03}" type="presParOf" srcId="{57E11094-B34B-4AB3-B046-165E8462AC26}" destId="{333BCBF2-C431-48DA-AB8F-B439EC6261F0}" srcOrd="0" destOrd="0" presId="urn:microsoft.com/office/officeart/2005/8/layout/vList2"/>
    <dgm:cxn modelId="{F7FF0D10-A3BA-43F9-AB87-CA2183BF8689}" type="presParOf" srcId="{57E11094-B34B-4AB3-B046-165E8462AC26}" destId="{B2EA30C3-7FFD-4251-90C7-000DEA199E5B}" srcOrd="1" destOrd="0" presId="urn:microsoft.com/office/officeart/2005/8/layout/vList2"/>
    <dgm:cxn modelId="{5DF7D98C-86C2-41CD-BF98-AE39D85F6308}" type="presParOf" srcId="{57E11094-B34B-4AB3-B046-165E8462AC26}" destId="{4CDC068B-BD11-4778-8CD7-50A08E032CD4}" srcOrd="2" destOrd="0" presId="urn:microsoft.com/office/officeart/2005/8/layout/vList2"/>
    <dgm:cxn modelId="{EAA131C5-0714-4B5A-98F4-C36C24E8B169}" type="presParOf" srcId="{57E11094-B34B-4AB3-B046-165E8462AC26}" destId="{0B63717F-12AD-45A0-9FED-4FAAEE2F09CC}" srcOrd="3" destOrd="0" presId="urn:microsoft.com/office/officeart/2005/8/layout/vList2"/>
    <dgm:cxn modelId="{BCA865B7-6F2E-437C-BDAF-0E96E97250AE}" type="presParOf" srcId="{57E11094-B34B-4AB3-B046-165E8462AC26}" destId="{B135AD38-A49B-4869-B30B-ED0EA85965AB}" srcOrd="4" destOrd="0" presId="urn:microsoft.com/office/officeart/2005/8/layout/vList2"/>
    <dgm:cxn modelId="{B6C50B84-C8B3-4F9B-B376-99FD7516BD74}" type="presParOf" srcId="{57E11094-B34B-4AB3-B046-165E8462AC26}" destId="{FE3DBD53-DBD6-4DCB-988C-8200BA8A378F}" srcOrd="5" destOrd="0" presId="urn:microsoft.com/office/officeart/2005/8/layout/vList2"/>
    <dgm:cxn modelId="{F38AEAC0-4391-4A56-B0DE-178B0E3793DF}" type="presParOf" srcId="{57E11094-B34B-4AB3-B046-165E8462AC26}" destId="{360E4FCA-E040-482F-9002-B78112839D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8F3AB3-D7C8-4E92-80AC-D8D25482E0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DDB6C09-AB36-48DA-84FA-8292F8271DA1}">
      <dgm:prSet/>
      <dgm:spPr/>
      <dgm:t>
        <a:bodyPr/>
        <a:lstStyle/>
        <a:p>
          <a:r>
            <a:rPr lang="ru-RU" u="sng"/>
            <a:t>Цифровые доказательства в суде</a:t>
          </a:r>
          <a:r>
            <a:rPr lang="ru-RU"/>
            <a:t>	</a:t>
          </a:r>
        </a:p>
      </dgm:t>
    </dgm:pt>
    <dgm:pt modelId="{6BF5FD74-BA2D-458A-84D2-6AFFA31917DE}" type="parTrans" cxnId="{D4E8199F-874A-436F-9AAE-90CA7CBCD8DE}">
      <dgm:prSet/>
      <dgm:spPr/>
      <dgm:t>
        <a:bodyPr/>
        <a:lstStyle/>
        <a:p>
          <a:endParaRPr lang="ru-RU"/>
        </a:p>
      </dgm:t>
    </dgm:pt>
    <dgm:pt modelId="{9310A019-7048-4998-A309-A96A0F68014D}" type="sibTrans" cxnId="{D4E8199F-874A-436F-9AAE-90CA7CBCD8DE}">
      <dgm:prSet/>
      <dgm:spPr/>
      <dgm:t>
        <a:bodyPr/>
        <a:lstStyle/>
        <a:p>
          <a:endParaRPr lang="ru-RU"/>
        </a:p>
      </dgm:t>
    </dgm:pt>
    <dgm:pt modelId="{E050B17F-9F02-4818-B622-B461237D4E96}">
      <dgm:prSet/>
      <dgm:spPr/>
      <dgm:t>
        <a:bodyPr/>
        <a:lstStyle/>
        <a:p>
          <a:r>
            <a:rPr lang="ru-RU" u="sng"/>
            <a:t>Подходы судов к толкованию содержания электронной переписки</a:t>
          </a:r>
          <a:r>
            <a:rPr lang="ru-RU"/>
            <a:t>	</a:t>
          </a:r>
        </a:p>
      </dgm:t>
    </dgm:pt>
    <dgm:pt modelId="{4C5703BB-DBDC-4013-9084-60983E8DA531}" type="parTrans" cxnId="{0E2C15BF-9C19-4183-A37F-09742B0CC692}">
      <dgm:prSet/>
      <dgm:spPr/>
      <dgm:t>
        <a:bodyPr/>
        <a:lstStyle/>
        <a:p>
          <a:endParaRPr lang="ru-RU"/>
        </a:p>
      </dgm:t>
    </dgm:pt>
    <dgm:pt modelId="{D045D3BE-5297-4402-AB70-BC28D429DF30}" type="sibTrans" cxnId="{0E2C15BF-9C19-4183-A37F-09742B0CC692}">
      <dgm:prSet/>
      <dgm:spPr/>
      <dgm:t>
        <a:bodyPr/>
        <a:lstStyle/>
        <a:p>
          <a:endParaRPr lang="ru-RU"/>
        </a:p>
      </dgm:t>
    </dgm:pt>
    <dgm:pt modelId="{A2A628A8-3258-48A6-9153-82447452F5EC}">
      <dgm:prSet/>
      <dgm:spPr/>
      <dgm:t>
        <a:bodyPr/>
        <a:lstStyle/>
        <a:p>
          <a:r>
            <a:rPr lang="ru-RU" u="sng"/>
            <a:t>Осмотр сайта в сети Интернет в рамках судебного разбирательства</a:t>
          </a:r>
          <a:r>
            <a:rPr lang="ru-RU"/>
            <a:t>	</a:t>
          </a:r>
        </a:p>
      </dgm:t>
    </dgm:pt>
    <dgm:pt modelId="{EF804ECE-593A-44D4-A1EE-1061C62D7904}" type="parTrans" cxnId="{E987B19B-7D73-49D8-8107-24D327FF384E}">
      <dgm:prSet/>
      <dgm:spPr/>
      <dgm:t>
        <a:bodyPr/>
        <a:lstStyle/>
        <a:p>
          <a:endParaRPr lang="ru-RU"/>
        </a:p>
      </dgm:t>
    </dgm:pt>
    <dgm:pt modelId="{E411AC6D-0F9C-4907-A8C8-B0CB81183334}" type="sibTrans" cxnId="{E987B19B-7D73-49D8-8107-24D327FF384E}">
      <dgm:prSet/>
      <dgm:spPr/>
      <dgm:t>
        <a:bodyPr/>
        <a:lstStyle/>
        <a:p>
          <a:endParaRPr lang="ru-RU"/>
        </a:p>
      </dgm:t>
    </dgm:pt>
    <dgm:pt modelId="{431D7E21-5C8F-4DF2-918C-4C214B8C6C13}">
      <dgm:prSet/>
      <dgm:spPr/>
      <dgm:t>
        <a:bodyPr/>
        <a:lstStyle/>
        <a:p>
          <a:r>
            <a:rPr lang="ru-RU" u="sng"/>
            <a:t>Цифровые активы и цифровые деньги</a:t>
          </a:r>
          <a:r>
            <a:rPr lang="ru-RU"/>
            <a:t>	</a:t>
          </a:r>
        </a:p>
      </dgm:t>
    </dgm:pt>
    <dgm:pt modelId="{B3F94FA1-8F7F-4C1F-AAFD-D315820E289F}" type="parTrans" cxnId="{73BE1897-B1EE-4F71-B9CB-158316D823E9}">
      <dgm:prSet/>
      <dgm:spPr/>
      <dgm:t>
        <a:bodyPr/>
        <a:lstStyle/>
        <a:p>
          <a:endParaRPr lang="ru-RU"/>
        </a:p>
      </dgm:t>
    </dgm:pt>
    <dgm:pt modelId="{6E6B7B58-E56E-46A3-A02B-8192384857A2}" type="sibTrans" cxnId="{73BE1897-B1EE-4F71-B9CB-158316D823E9}">
      <dgm:prSet/>
      <dgm:spPr/>
      <dgm:t>
        <a:bodyPr/>
        <a:lstStyle/>
        <a:p>
          <a:endParaRPr lang="ru-RU"/>
        </a:p>
      </dgm:t>
    </dgm:pt>
    <dgm:pt modelId="{8BA563AB-80FD-43BD-9DFC-F43928EA3336}">
      <dgm:prSet/>
      <dgm:spPr/>
      <dgm:t>
        <a:bodyPr/>
        <a:lstStyle/>
        <a:p>
          <a:r>
            <a:rPr lang="ru-RU" u="sng"/>
            <a:t>Смарт-контракты как форма совершения сделок</a:t>
          </a:r>
          <a:r>
            <a:rPr lang="ru-RU"/>
            <a:t>	</a:t>
          </a:r>
        </a:p>
      </dgm:t>
    </dgm:pt>
    <dgm:pt modelId="{620C8AD1-5D27-4055-A228-FD1B72078D45}" type="parTrans" cxnId="{082F06B9-6627-470E-ACF2-0B14F8CCA1E1}">
      <dgm:prSet/>
      <dgm:spPr/>
      <dgm:t>
        <a:bodyPr/>
        <a:lstStyle/>
        <a:p>
          <a:endParaRPr lang="ru-RU"/>
        </a:p>
      </dgm:t>
    </dgm:pt>
    <dgm:pt modelId="{A738766C-9FBB-4FB5-8F59-E4A1E156BC86}" type="sibTrans" cxnId="{082F06B9-6627-470E-ACF2-0B14F8CCA1E1}">
      <dgm:prSet/>
      <dgm:spPr/>
      <dgm:t>
        <a:bodyPr/>
        <a:lstStyle/>
        <a:p>
          <a:endParaRPr lang="ru-RU"/>
        </a:p>
      </dgm:t>
    </dgm:pt>
    <dgm:pt modelId="{AD3F5877-C817-4D8C-B5AB-5F046B430D32}">
      <dgm:prSet/>
      <dgm:spPr/>
      <dgm:t>
        <a:bodyPr/>
        <a:lstStyle/>
        <a:p>
          <a:r>
            <a:rPr lang="ru-RU" u="sng"/>
            <a:t>Анализ зарубежного законодательства, регулирующего блокчейн-технологии и обращение криптовалют</a:t>
          </a:r>
          <a:r>
            <a:rPr lang="ru-RU"/>
            <a:t>	</a:t>
          </a:r>
        </a:p>
      </dgm:t>
    </dgm:pt>
    <dgm:pt modelId="{DE2831D0-C660-410B-9A83-9BABBA228E1D}" type="parTrans" cxnId="{78CE1F1A-1C4C-4951-A7C4-D256E4B93E69}">
      <dgm:prSet/>
      <dgm:spPr/>
      <dgm:t>
        <a:bodyPr/>
        <a:lstStyle/>
        <a:p>
          <a:endParaRPr lang="ru-RU"/>
        </a:p>
      </dgm:t>
    </dgm:pt>
    <dgm:pt modelId="{82CF6DC2-BC15-4F6D-BAC5-F7B58984543B}" type="sibTrans" cxnId="{78CE1F1A-1C4C-4951-A7C4-D256E4B93E69}">
      <dgm:prSet/>
      <dgm:spPr/>
      <dgm:t>
        <a:bodyPr/>
        <a:lstStyle/>
        <a:p>
          <a:endParaRPr lang="ru-RU"/>
        </a:p>
      </dgm:t>
    </dgm:pt>
    <dgm:pt modelId="{47934E12-93E1-4771-94A0-FE2636355E9B}">
      <dgm:prSet/>
      <dgm:spPr/>
      <dgm:t>
        <a:bodyPr/>
        <a:lstStyle/>
        <a:p>
          <a:r>
            <a:rPr lang="ru-RU" u="sng"/>
            <a:t>Обзор судебной практики по спорам, связанным с использованием криптовалют и блокчейна</a:t>
          </a:r>
          <a:r>
            <a:rPr lang="ru-RU"/>
            <a:t>	</a:t>
          </a:r>
        </a:p>
      </dgm:t>
    </dgm:pt>
    <dgm:pt modelId="{4F7747E3-9710-4B6B-8664-B65EC672615D}" type="parTrans" cxnId="{D05CC0F7-3C10-441D-80C6-9B4B446991A1}">
      <dgm:prSet/>
      <dgm:spPr/>
      <dgm:t>
        <a:bodyPr/>
        <a:lstStyle/>
        <a:p>
          <a:endParaRPr lang="ru-RU"/>
        </a:p>
      </dgm:t>
    </dgm:pt>
    <dgm:pt modelId="{9E55C0DF-0BCA-46DE-8909-8C02194FF050}" type="sibTrans" cxnId="{D05CC0F7-3C10-441D-80C6-9B4B446991A1}">
      <dgm:prSet/>
      <dgm:spPr/>
      <dgm:t>
        <a:bodyPr/>
        <a:lstStyle/>
        <a:p>
          <a:endParaRPr lang="ru-RU"/>
        </a:p>
      </dgm:t>
    </dgm:pt>
    <dgm:pt modelId="{EAACCACE-6BD3-4BFF-8B6D-76924606CC3E}" type="pres">
      <dgm:prSet presAssocID="{978F3AB3-D7C8-4E92-80AC-D8D25482E0A0}" presName="linear" presStyleCnt="0">
        <dgm:presLayoutVars>
          <dgm:animLvl val="lvl"/>
          <dgm:resizeHandles val="exact"/>
        </dgm:presLayoutVars>
      </dgm:prSet>
      <dgm:spPr/>
    </dgm:pt>
    <dgm:pt modelId="{FEDD18EA-6201-4D45-B4E6-8752EA712CC1}" type="pres">
      <dgm:prSet presAssocID="{2DDB6C09-AB36-48DA-84FA-8292F8271DA1}" presName="parentText" presStyleLbl="node1" presStyleIdx="0" presStyleCnt="7">
        <dgm:presLayoutVars>
          <dgm:chMax val="0"/>
          <dgm:bulletEnabled val="1"/>
        </dgm:presLayoutVars>
      </dgm:prSet>
      <dgm:spPr/>
    </dgm:pt>
    <dgm:pt modelId="{580BD7D0-9B14-4B56-B155-97FC4A9CE3E1}" type="pres">
      <dgm:prSet presAssocID="{9310A019-7048-4998-A309-A96A0F68014D}" presName="spacer" presStyleCnt="0"/>
      <dgm:spPr/>
    </dgm:pt>
    <dgm:pt modelId="{B79FFD51-8AB7-4AFB-B80C-B1293E649B91}" type="pres">
      <dgm:prSet presAssocID="{E050B17F-9F02-4818-B622-B461237D4E96}" presName="parentText" presStyleLbl="node1" presStyleIdx="1" presStyleCnt="7">
        <dgm:presLayoutVars>
          <dgm:chMax val="0"/>
          <dgm:bulletEnabled val="1"/>
        </dgm:presLayoutVars>
      </dgm:prSet>
      <dgm:spPr/>
    </dgm:pt>
    <dgm:pt modelId="{6C35B069-E32F-4B6E-9EF1-78096049E7C6}" type="pres">
      <dgm:prSet presAssocID="{D045D3BE-5297-4402-AB70-BC28D429DF30}" presName="spacer" presStyleCnt="0"/>
      <dgm:spPr/>
    </dgm:pt>
    <dgm:pt modelId="{2C8D7B3F-2B6D-41F2-B9C0-AC78091EF905}" type="pres">
      <dgm:prSet presAssocID="{A2A628A8-3258-48A6-9153-82447452F5EC}" presName="parentText" presStyleLbl="node1" presStyleIdx="2" presStyleCnt="7">
        <dgm:presLayoutVars>
          <dgm:chMax val="0"/>
          <dgm:bulletEnabled val="1"/>
        </dgm:presLayoutVars>
      </dgm:prSet>
      <dgm:spPr/>
    </dgm:pt>
    <dgm:pt modelId="{1BC12849-285D-4E27-8748-1A1B012C40B8}" type="pres">
      <dgm:prSet presAssocID="{E411AC6D-0F9C-4907-A8C8-B0CB81183334}" presName="spacer" presStyleCnt="0"/>
      <dgm:spPr/>
    </dgm:pt>
    <dgm:pt modelId="{39396BCC-695D-4A33-B3AD-794C6FC95439}" type="pres">
      <dgm:prSet presAssocID="{431D7E21-5C8F-4DF2-918C-4C214B8C6C13}" presName="parentText" presStyleLbl="node1" presStyleIdx="3" presStyleCnt="7">
        <dgm:presLayoutVars>
          <dgm:chMax val="0"/>
          <dgm:bulletEnabled val="1"/>
        </dgm:presLayoutVars>
      </dgm:prSet>
      <dgm:spPr/>
    </dgm:pt>
    <dgm:pt modelId="{5E39AE3B-75B3-4F2C-95F3-A35A7F09DA48}" type="pres">
      <dgm:prSet presAssocID="{6E6B7B58-E56E-46A3-A02B-8192384857A2}" presName="spacer" presStyleCnt="0"/>
      <dgm:spPr/>
    </dgm:pt>
    <dgm:pt modelId="{B6A5644C-05B6-4329-A457-22942D58969F}" type="pres">
      <dgm:prSet presAssocID="{8BA563AB-80FD-43BD-9DFC-F43928EA3336}" presName="parentText" presStyleLbl="node1" presStyleIdx="4" presStyleCnt="7">
        <dgm:presLayoutVars>
          <dgm:chMax val="0"/>
          <dgm:bulletEnabled val="1"/>
        </dgm:presLayoutVars>
      </dgm:prSet>
      <dgm:spPr/>
    </dgm:pt>
    <dgm:pt modelId="{FED4F8C6-8E37-45DC-9790-C0C76E61F410}" type="pres">
      <dgm:prSet presAssocID="{A738766C-9FBB-4FB5-8F59-E4A1E156BC86}" presName="spacer" presStyleCnt="0"/>
      <dgm:spPr/>
    </dgm:pt>
    <dgm:pt modelId="{3DC53303-B54F-4211-BE8A-8ABCDF3A9560}" type="pres">
      <dgm:prSet presAssocID="{AD3F5877-C817-4D8C-B5AB-5F046B430D32}" presName="parentText" presStyleLbl="node1" presStyleIdx="5" presStyleCnt="7">
        <dgm:presLayoutVars>
          <dgm:chMax val="0"/>
          <dgm:bulletEnabled val="1"/>
        </dgm:presLayoutVars>
      </dgm:prSet>
      <dgm:spPr/>
    </dgm:pt>
    <dgm:pt modelId="{B6BD74C2-6E7D-4AC3-B9ED-A8D8DB2F06B5}" type="pres">
      <dgm:prSet presAssocID="{82CF6DC2-BC15-4F6D-BAC5-F7B58984543B}" presName="spacer" presStyleCnt="0"/>
      <dgm:spPr/>
    </dgm:pt>
    <dgm:pt modelId="{657A5454-CB6E-4FB0-BC2A-6D88B966F6FB}" type="pres">
      <dgm:prSet presAssocID="{47934E12-93E1-4771-94A0-FE2636355E9B}" presName="parentText" presStyleLbl="node1" presStyleIdx="6" presStyleCnt="7">
        <dgm:presLayoutVars>
          <dgm:chMax val="0"/>
          <dgm:bulletEnabled val="1"/>
        </dgm:presLayoutVars>
      </dgm:prSet>
      <dgm:spPr/>
    </dgm:pt>
  </dgm:ptLst>
  <dgm:cxnLst>
    <dgm:cxn modelId="{90DF1F02-1119-4FBD-AB72-3EF46B572763}" type="presOf" srcId="{47934E12-93E1-4771-94A0-FE2636355E9B}" destId="{657A5454-CB6E-4FB0-BC2A-6D88B966F6FB}" srcOrd="0" destOrd="0" presId="urn:microsoft.com/office/officeart/2005/8/layout/vList2"/>
    <dgm:cxn modelId="{78CE1F1A-1C4C-4951-A7C4-D256E4B93E69}" srcId="{978F3AB3-D7C8-4E92-80AC-D8D25482E0A0}" destId="{AD3F5877-C817-4D8C-B5AB-5F046B430D32}" srcOrd="5" destOrd="0" parTransId="{DE2831D0-C660-410B-9A83-9BABBA228E1D}" sibTransId="{82CF6DC2-BC15-4F6D-BAC5-F7B58984543B}"/>
    <dgm:cxn modelId="{B9551E32-EEA0-4F4E-B238-AA9EDCCB3CAD}" type="presOf" srcId="{978F3AB3-D7C8-4E92-80AC-D8D25482E0A0}" destId="{EAACCACE-6BD3-4BFF-8B6D-76924606CC3E}" srcOrd="0" destOrd="0" presId="urn:microsoft.com/office/officeart/2005/8/layout/vList2"/>
    <dgm:cxn modelId="{4ED48146-B7EA-418D-8113-6CF979B74241}" type="presOf" srcId="{2DDB6C09-AB36-48DA-84FA-8292F8271DA1}" destId="{FEDD18EA-6201-4D45-B4E6-8752EA712CC1}" srcOrd="0" destOrd="0" presId="urn:microsoft.com/office/officeart/2005/8/layout/vList2"/>
    <dgm:cxn modelId="{8E3D7E85-0E7B-4978-88B3-B062676EF0FA}" type="presOf" srcId="{AD3F5877-C817-4D8C-B5AB-5F046B430D32}" destId="{3DC53303-B54F-4211-BE8A-8ABCDF3A9560}" srcOrd="0" destOrd="0" presId="urn:microsoft.com/office/officeart/2005/8/layout/vList2"/>
    <dgm:cxn modelId="{73BE1897-B1EE-4F71-B9CB-158316D823E9}" srcId="{978F3AB3-D7C8-4E92-80AC-D8D25482E0A0}" destId="{431D7E21-5C8F-4DF2-918C-4C214B8C6C13}" srcOrd="3" destOrd="0" parTransId="{B3F94FA1-8F7F-4C1F-AAFD-D315820E289F}" sibTransId="{6E6B7B58-E56E-46A3-A02B-8192384857A2}"/>
    <dgm:cxn modelId="{E987B19B-7D73-49D8-8107-24D327FF384E}" srcId="{978F3AB3-D7C8-4E92-80AC-D8D25482E0A0}" destId="{A2A628A8-3258-48A6-9153-82447452F5EC}" srcOrd="2" destOrd="0" parTransId="{EF804ECE-593A-44D4-A1EE-1061C62D7904}" sibTransId="{E411AC6D-0F9C-4907-A8C8-B0CB81183334}"/>
    <dgm:cxn modelId="{D4E8199F-874A-436F-9AAE-90CA7CBCD8DE}" srcId="{978F3AB3-D7C8-4E92-80AC-D8D25482E0A0}" destId="{2DDB6C09-AB36-48DA-84FA-8292F8271DA1}" srcOrd="0" destOrd="0" parTransId="{6BF5FD74-BA2D-458A-84D2-6AFFA31917DE}" sibTransId="{9310A019-7048-4998-A309-A96A0F68014D}"/>
    <dgm:cxn modelId="{8869B3AA-250B-4692-B718-F37459F1CEEE}" type="presOf" srcId="{A2A628A8-3258-48A6-9153-82447452F5EC}" destId="{2C8D7B3F-2B6D-41F2-B9C0-AC78091EF905}" srcOrd="0" destOrd="0" presId="urn:microsoft.com/office/officeart/2005/8/layout/vList2"/>
    <dgm:cxn modelId="{082F06B9-6627-470E-ACF2-0B14F8CCA1E1}" srcId="{978F3AB3-D7C8-4E92-80AC-D8D25482E0A0}" destId="{8BA563AB-80FD-43BD-9DFC-F43928EA3336}" srcOrd="4" destOrd="0" parTransId="{620C8AD1-5D27-4055-A228-FD1B72078D45}" sibTransId="{A738766C-9FBB-4FB5-8F59-E4A1E156BC86}"/>
    <dgm:cxn modelId="{0E2C15BF-9C19-4183-A37F-09742B0CC692}" srcId="{978F3AB3-D7C8-4E92-80AC-D8D25482E0A0}" destId="{E050B17F-9F02-4818-B622-B461237D4E96}" srcOrd="1" destOrd="0" parTransId="{4C5703BB-DBDC-4013-9084-60983E8DA531}" sibTransId="{D045D3BE-5297-4402-AB70-BC28D429DF30}"/>
    <dgm:cxn modelId="{007A39C4-87EB-4186-811A-6EF8D554A41F}" type="presOf" srcId="{E050B17F-9F02-4818-B622-B461237D4E96}" destId="{B79FFD51-8AB7-4AFB-B80C-B1293E649B91}" srcOrd="0" destOrd="0" presId="urn:microsoft.com/office/officeart/2005/8/layout/vList2"/>
    <dgm:cxn modelId="{0E3E3AE6-EBB7-45C0-84AE-39C83B6B4656}" type="presOf" srcId="{431D7E21-5C8F-4DF2-918C-4C214B8C6C13}" destId="{39396BCC-695D-4A33-B3AD-794C6FC95439}" srcOrd="0" destOrd="0" presId="urn:microsoft.com/office/officeart/2005/8/layout/vList2"/>
    <dgm:cxn modelId="{D05CC0F7-3C10-441D-80C6-9B4B446991A1}" srcId="{978F3AB3-D7C8-4E92-80AC-D8D25482E0A0}" destId="{47934E12-93E1-4771-94A0-FE2636355E9B}" srcOrd="6" destOrd="0" parTransId="{4F7747E3-9710-4B6B-8664-B65EC672615D}" sibTransId="{9E55C0DF-0BCA-46DE-8909-8C02194FF050}"/>
    <dgm:cxn modelId="{A0F264FA-03D7-460B-B982-38199C5BC2D3}" type="presOf" srcId="{8BA563AB-80FD-43BD-9DFC-F43928EA3336}" destId="{B6A5644C-05B6-4329-A457-22942D58969F}" srcOrd="0" destOrd="0" presId="urn:microsoft.com/office/officeart/2005/8/layout/vList2"/>
    <dgm:cxn modelId="{4EC6D27F-F10D-40B9-83EC-5B9BA0FF67C5}" type="presParOf" srcId="{EAACCACE-6BD3-4BFF-8B6D-76924606CC3E}" destId="{FEDD18EA-6201-4D45-B4E6-8752EA712CC1}" srcOrd="0" destOrd="0" presId="urn:microsoft.com/office/officeart/2005/8/layout/vList2"/>
    <dgm:cxn modelId="{5E89AF88-1E62-487B-8E0B-8D903B41AC8A}" type="presParOf" srcId="{EAACCACE-6BD3-4BFF-8B6D-76924606CC3E}" destId="{580BD7D0-9B14-4B56-B155-97FC4A9CE3E1}" srcOrd="1" destOrd="0" presId="urn:microsoft.com/office/officeart/2005/8/layout/vList2"/>
    <dgm:cxn modelId="{B81270E3-095B-4B8C-ADB0-30E507A17F94}" type="presParOf" srcId="{EAACCACE-6BD3-4BFF-8B6D-76924606CC3E}" destId="{B79FFD51-8AB7-4AFB-B80C-B1293E649B91}" srcOrd="2" destOrd="0" presId="urn:microsoft.com/office/officeart/2005/8/layout/vList2"/>
    <dgm:cxn modelId="{90E02048-7626-4107-9445-66496AE8C85B}" type="presParOf" srcId="{EAACCACE-6BD3-4BFF-8B6D-76924606CC3E}" destId="{6C35B069-E32F-4B6E-9EF1-78096049E7C6}" srcOrd="3" destOrd="0" presId="urn:microsoft.com/office/officeart/2005/8/layout/vList2"/>
    <dgm:cxn modelId="{83B8697B-BB1A-47DD-A45A-EA7C12D13DA3}" type="presParOf" srcId="{EAACCACE-6BD3-4BFF-8B6D-76924606CC3E}" destId="{2C8D7B3F-2B6D-41F2-B9C0-AC78091EF905}" srcOrd="4" destOrd="0" presId="urn:microsoft.com/office/officeart/2005/8/layout/vList2"/>
    <dgm:cxn modelId="{F6ED46B8-D05B-4B14-AF6E-7B9A2A65C5C1}" type="presParOf" srcId="{EAACCACE-6BD3-4BFF-8B6D-76924606CC3E}" destId="{1BC12849-285D-4E27-8748-1A1B012C40B8}" srcOrd="5" destOrd="0" presId="urn:microsoft.com/office/officeart/2005/8/layout/vList2"/>
    <dgm:cxn modelId="{9144F20C-17E9-4A59-8ABA-23226CC1F31B}" type="presParOf" srcId="{EAACCACE-6BD3-4BFF-8B6D-76924606CC3E}" destId="{39396BCC-695D-4A33-B3AD-794C6FC95439}" srcOrd="6" destOrd="0" presId="urn:microsoft.com/office/officeart/2005/8/layout/vList2"/>
    <dgm:cxn modelId="{D722E3BD-AEC5-46D6-81A2-01BA9191A9C1}" type="presParOf" srcId="{EAACCACE-6BD3-4BFF-8B6D-76924606CC3E}" destId="{5E39AE3B-75B3-4F2C-95F3-A35A7F09DA48}" srcOrd="7" destOrd="0" presId="urn:microsoft.com/office/officeart/2005/8/layout/vList2"/>
    <dgm:cxn modelId="{DE605787-E52F-41AB-AD49-6477FFB3A2C8}" type="presParOf" srcId="{EAACCACE-6BD3-4BFF-8B6D-76924606CC3E}" destId="{B6A5644C-05B6-4329-A457-22942D58969F}" srcOrd="8" destOrd="0" presId="urn:microsoft.com/office/officeart/2005/8/layout/vList2"/>
    <dgm:cxn modelId="{C294655B-B7E7-4059-841E-E52D165DA041}" type="presParOf" srcId="{EAACCACE-6BD3-4BFF-8B6D-76924606CC3E}" destId="{FED4F8C6-8E37-45DC-9790-C0C76E61F410}" srcOrd="9" destOrd="0" presId="urn:microsoft.com/office/officeart/2005/8/layout/vList2"/>
    <dgm:cxn modelId="{DAC53B64-70B4-422B-8BCA-23054A15CB61}" type="presParOf" srcId="{EAACCACE-6BD3-4BFF-8B6D-76924606CC3E}" destId="{3DC53303-B54F-4211-BE8A-8ABCDF3A9560}" srcOrd="10" destOrd="0" presId="urn:microsoft.com/office/officeart/2005/8/layout/vList2"/>
    <dgm:cxn modelId="{747C7990-D76A-4354-9EE0-FD8BA3FD38C9}" type="presParOf" srcId="{EAACCACE-6BD3-4BFF-8B6D-76924606CC3E}" destId="{B6BD74C2-6E7D-4AC3-B9ED-A8D8DB2F06B5}" srcOrd="11" destOrd="0" presId="urn:microsoft.com/office/officeart/2005/8/layout/vList2"/>
    <dgm:cxn modelId="{232C0581-D37A-4B3C-8431-25D9D1757ED1}" type="presParOf" srcId="{EAACCACE-6BD3-4BFF-8B6D-76924606CC3E}" destId="{657A5454-CB6E-4FB0-BC2A-6D88B966F6F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A01AF5-D94F-435F-B00A-9C93B241A5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756CB48-4983-4FEA-8E6B-2650F0969BAC}">
      <dgm:prSet/>
      <dgm:spPr/>
      <dgm:t>
        <a:bodyPr/>
        <a:lstStyle/>
        <a:p>
          <a:r>
            <a:rPr lang="ru-RU"/>
            <a:t>Используйте электронные доказательства в суде наравне с иными видами доказательств.</a:t>
          </a:r>
        </a:p>
      </dgm:t>
    </dgm:pt>
    <dgm:pt modelId="{CD3DAB13-3CE2-4036-9E03-121F92BBC0D0}" type="parTrans" cxnId="{B2B9ADCE-9CF5-4F92-BFD3-1EAEE6372EBD}">
      <dgm:prSet/>
      <dgm:spPr/>
      <dgm:t>
        <a:bodyPr/>
        <a:lstStyle/>
        <a:p>
          <a:endParaRPr lang="ru-RU"/>
        </a:p>
      </dgm:t>
    </dgm:pt>
    <dgm:pt modelId="{570A1B31-DA50-47C1-BC28-5DBF288FF0B9}" type="sibTrans" cxnId="{B2B9ADCE-9CF5-4F92-BFD3-1EAEE6372EBD}">
      <dgm:prSet/>
      <dgm:spPr/>
      <dgm:t>
        <a:bodyPr/>
        <a:lstStyle/>
        <a:p>
          <a:endParaRPr lang="ru-RU"/>
        </a:p>
      </dgm:t>
    </dgm:pt>
    <dgm:pt modelId="{2B6AF55A-E7D6-4D86-8097-751534ECAEE3}">
      <dgm:prSet/>
      <dgm:spPr/>
      <dgm:t>
        <a:bodyPr/>
        <a:lstStyle/>
        <a:p>
          <a:r>
            <a:rPr lang="ru-RU"/>
            <a:t>Оценивайте риски принятия или непринятия судом электронных доказательств. </a:t>
          </a:r>
        </a:p>
      </dgm:t>
    </dgm:pt>
    <dgm:pt modelId="{793E5C9B-986D-40A7-AA4D-1332E97D327E}" type="parTrans" cxnId="{78E15C97-203D-4C18-B129-A4591AD8406A}">
      <dgm:prSet/>
      <dgm:spPr/>
      <dgm:t>
        <a:bodyPr/>
        <a:lstStyle/>
        <a:p>
          <a:endParaRPr lang="ru-RU"/>
        </a:p>
      </dgm:t>
    </dgm:pt>
    <dgm:pt modelId="{CA75A6DC-8ADB-42F4-A1BC-A7604A989200}" type="sibTrans" cxnId="{78E15C97-203D-4C18-B129-A4591AD8406A}">
      <dgm:prSet/>
      <dgm:spPr/>
      <dgm:t>
        <a:bodyPr/>
        <a:lstStyle/>
        <a:p>
          <a:endParaRPr lang="ru-RU"/>
        </a:p>
      </dgm:t>
    </dgm:pt>
    <dgm:pt modelId="{249BEDAE-C610-4E28-96A0-8278B16485C4}">
      <dgm:prSet/>
      <dgm:spPr/>
      <dgm:t>
        <a:bodyPr/>
        <a:lstStyle/>
        <a:p>
          <a:r>
            <a:rPr lang="ru-RU"/>
            <a:t>Обеспечивайте визуальную и техническую доступность цифрового доказательства (стенограммы, временные метки, технические устройства для воспроизведения). </a:t>
          </a:r>
        </a:p>
      </dgm:t>
    </dgm:pt>
    <dgm:pt modelId="{805BBEF2-E174-4C45-951D-3F4AF5BD6332}" type="parTrans" cxnId="{EC5F4C35-A821-495A-A817-0F1D506C4FC1}">
      <dgm:prSet/>
      <dgm:spPr/>
      <dgm:t>
        <a:bodyPr/>
        <a:lstStyle/>
        <a:p>
          <a:endParaRPr lang="ru-RU"/>
        </a:p>
      </dgm:t>
    </dgm:pt>
    <dgm:pt modelId="{93E8871A-5CB7-4BF8-9AB1-2C7A9FE08801}" type="sibTrans" cxnId="{EC5F4C35-A821-495A-A817-0F1D506C4FC1}">
      <dgm:prSet/>
      <dgm:spPr/>
      <dgm:t>
        <a:bodyPr/>
        <a:lstStyle/>
        <a:p>
          <a:endParaRPr lang="ru-RU"/>
        </a:p>
      </dgm:t>
    </dgm:pt>
    <dgm:pt modelId="{8C89AAFA-DE3B-4629-958B-B5BEA045DBD3}" type="pres">
      <dgm:prSet presAssocID="{07A01AF5-D94F-435F-B00A-9C93B241A5E4}" presName="linear" presStyleCnt="0">
        <dgm:presLayoutVars>
          <dgm:animLvl val="lvl"/>
          <dgm:resizeHandles val="exact"/>
        </dgm:presLayoutVars>
      </dgm:prSet>
      <dgm:spPr/>
    </dgm:pt>
    <dgm:pt modelId="{EE83B13D-57F6-429F-A090-80E57CC24DA7}" type="pres">
      <dgm:prSet presAssocID="{6756CB48-4983-4FEA-8E6B-2650F0969BAC}" presName="parentText" presStyleLbl="node1" presStyleIdx="0" presStyleCnt="3">
        <dgm:presLayoutVars>
          <dgm:chMax val="0"/>
          <dgm:bulletEnabled val="1"/>
        </dgm:presLayoutVars>
      </dgm:prSet>
      <dgm:spPr/>
    </dgm:pt>
    <dgm:pt modelId="{D27B4CE5-8FEE-44E3-A500-1DA4D66FA4E6}" type="pres">
      <dgm:prSet presAssocID="{570A1B31-DA50-47C1-BC28-5DBF288FF0B9}" presName="spacer" presStyleCnt="0"/>
      <dgm:spPr/>
    </dgm:pt>
    <dgm:pt modelId="{69E6F944-1033-4522-8B52-59A6205CFCA0}" type="pres">
      <dgm:prSet presAssocID="{2B6AF55A-E7D6-4D86-8097-751534ECAEE3}" presName="parentText" presStyleLbl="node1" presStyleIdx="1" presStyleCnt="3">
        <dgm:presLayoutVars>
          <dgm:chMax val="0"/>
          <dgm:bulletEnabled val="1"/>
        </dgm:presLayoutVars>
      </dgm:prSet>
      <dgm:spPr/>
    </dgm:pt>
    <dgm:pt modelId="{5F1CC1DC-7645-4A68-9048-DFFA3DFC19EA}" type="pres">
      <dgm:prSet presAssocID="{CA75A6DC-8ADB-42F4-A1BC-A7604A989200}" presName="spacer" presStyleCnt="0"/>
      <dgm:spPr/>
    </dgm:pt>
    <dgm:pt modelId="{5CD37F17-AE72-4F9A-9DF5-5DA344F52A26}" type="pres">
      <dgm:prSet presAssocID="{249BEDAE-C610-4E28-96A0-8278B16485C4}" presName="parentText" presStyleLbl="node1" presStyleIdx="2" presStyleCnt="3">
        <dgm:presLayoutVars>
          <dgm:chMax val="0"/>
          <dgm:bulletEnabled val="1"/>
        </dgm:presLayoutVars>
      </dgm:prSet>
      <dgm:spPr/>
    </dgm:pt>
  </dgm:ptLst>
  <dgm:cxnLst>
    <dgm:cxn modelId="{EC5F4C35-A821-495A-A817-0F1D506C4FC1}" srcId="{07A01AF5-D94F-435F-B00A-9C93B241A5E4}" destId="{249BEDAE-C610-4E28-96A0-8278B16485C4}" srcOrd="2" destOrd="0" parTransId="{805BBEF2-E174-4C45-951D-3F4AF5BD6332}" sibTransId="{93E8871A-5CB7-4BF8-9AB1-2C7A9FE08801}"/>
    <dgm:cxn modelId="{78E15C97-203D-4C18-B129-A4591AD8406A}" srcId="{07A01AF5-D94F-435F-B00A-9C93B241A5E4}" destId="{2B6AF55A-E7D6-4D86-8097-751534ECAEE3}" srcOrd="1" destOrd="0" parTransId="{793E5C9B-986D-40A7-AA4D-1332E97D327E}" sibTransId="{CA75A6DC-8ADB-42F4-A1BC-A7604A989200}"/>
    <dgm:cxn modelId="{552824A9-B99A-42C8-BB9D-A9347416C04B}" type="presOf" srcId="{07A01AF5-D94F-435F-B00A-9C93B241A5E4}" destId="{8C89AAFA-DE3B-4629-958B-B5BEA045DBD3}" srcOrd="0" destOrd="0" presId="urn:microsoft.com/office/officeart/2005/8/layout/vList2"/>
    <dgm:cxn modelId="{758B30C6-21CC-4E03-847A-0DDDDC57A117}" type="presOf" srcId="{6756CB48-4983-4FEA-8E6B-2650F0969BAC}" destId="{EE83B13D-57F6-429F-A090-80E57CC24DA7}" srcOrd="0" destOrd="0" presId="urn:microsoft.com/office/officeart/2005/8/layout/vList2"/>
    <dgm:cxn modelId="{B2B9ADCE-9CF5-4F92-BFD3-1EAEE6372EBD}" srcId="{07A01AF5-D94F-435F-B00A-9C93B241A5E4}" destId="{6756CB48-4983-4FEA-8E6B-2650F0969BAC}" srcOrd="0" destOrd="0" parTransId="{CD3DAB13-3CE2-4036-9E03-121F92BBC0D0}" sibTransId="{570A1B31-DA50-47C1-BC28-5DBF288FF0B9}"/>
    <dgm:cxn modelId="{329157DC-4980-4C66-BFC0-FDD48A029B0A}" type="presOf" srcId="{249BEDAE-C610-4E28-96A0-8278B16485C4}" destId="{5CD37F17-AE72-4F9A-9DF5-5DA344F52A26}" srcOrd="0" destOrd="0" presId="urn:microsoft.com/office/officeart/2005/8/layout/vList2"/>
    <dgm:cxn modelId="{47DE8AEB-FEC8-4359-B8EE-6F7B1DEB4F5B}" type="presOf" srcId="{2B6AF55A-E7D6-4D86-8097-751534ECAEE3}" destId="{69E6F944-1033-4522-8B52-59A6205CFCA0}" srcOrd="0" destOrd="0" presId="urn:microsoft.com/office/officeart/2005/8/layout/vList2"/>
    <dgm:cxn modelId="{1047811C-072D-45B0-B440-6A341A55330D}" type="presParOf" srcId="{8C89AAFA-DE3B-4629-958B-B5BEA045DBD3}" destId="{EE83B13D-57F6-429F-A090-80E57CC24DA7}" srcOrd="0" destOrd="0" presId="urn:microsoft.com/office/officeart/2005/8/layout/vList2"/>
    <dgm:cxn modelId="{A92FDD8D-C7CB-48ED-BC75-7FB2E67C5303}" type="presParOf" srcId="{8C89AAFA-DE3B-4629-958B-B5BEA045DBD3}" destId="{D27B4CE5-8FEE-44E3-A500-1DA4D66FA4E6}" srcOrd="1" destOrd="0" presId="urn:microsoft.com/office/officeart/2005/8/layout/vList2"/>
    <dgm:cxn modelId="{8F3BD13E-DEB9-43AF-9018-70520099F2B1}" type="presParOf" srcId="{8C89AAFA-DE3B-4629-958B-B5BEA045DBD3}" destId="{69E6F944-1033-4522-8B52-59A6205CFCA0}" srcOrd="2" destOrd="0" presId="urn:microsoft.com/office/officeart/2005/8/layout/vList2"/>
    <dgm:cxn modelId="{F19576C4-825C-49E5-ACB6-EA354B6F6D03}" type="presParOf" srcId="{8C89AAFA-DE3B-4629-958B-B5BEA045DBD3}" destId="{5F1CC1DC-7645-4A68-9048-DFFA3DFC19EA}" srcOrd="3" destOrd="0" presId="urn:microsoft.com/office/officeart/2005/8/layout/vList2"/>
    <dgm:cxn modelId="{B481EA2A-5EF1-4071-83F3-65E215961820}" type="presParOf" srcId="{8C89AAFA-DE3B-4629-958B-B5BEA045DBD3}" destId="{5CD37F17-AE72-4F9A-9DF5-5DA344F52A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0498A9-A024-4A38-A643-4D202917EB3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8153B115-CD23-4748-BFA8-85175D81690C}">
      <dgm:prSet/>
      <dgm:spPr/>
      <dgm:t>
        <a:bodyPr/>
        <a:lstStyle/>
        <a:p>
          <a:r>
            <a:rPr lang="ru-RU"/>
            <a:t>выбор способа связи между сторонами в виде электронной почты;</a:t>
          </a:r>
        </a:p>
      </dgm:t>
    </dgm:pt>
    <dgm:pt modelId="{EE5EF60D-6718-4D2C-8D40-5D62EEDCEAF4}" type="parTrans" cxnId="{F55B0FF9-130B-4D4A-A665-6003282ADB47}">
      <dgm:prSet/>
      <dgm:spPr/>
      <dgm:t>
        <a:bodyPr/>
        <a:lstStyle/>
        <a:p>
          <a:endParaRPr lang="ru-RU"/>
        </a:p>
      </dgm:t>
    </dgm:pt>
    <dgm:pt modelId="{EE64E2D3-BA62-4D87-8FBB-7EFE85158081}" type="sibTrans" cxnId="{F55B0FF9-130B-4D4A-A665-6003282ADB47}">
      <dgm:prSet/>
      <dgm:spPr/>
      <dgm:t>
        <a:bodyPr/>
        <a:lstStyle/>
        <a:p>
          <a:endParaRPr lang="ru-RU"/>
        </a:p>
      </dgm:t>
    </dgm:pt>
    <dgm:pt modelId="{D38F0A2D-DD80-41D1-AC27-80911A40C1DE}">
      <dgm:prSet/>
      <dgm:spPr/>
      <dgm:t>
        <a:bodyPr/>
        <a:lstStyle/>
        <a:p>
          <a:r>
            <a:rPr lang="ru-RU"/>
            <a:t>уполномоченные адреса электронной почты, с которых будет происходить переписка, а также порядок изменения таких адресов;</a:t>
          </a:r>
        </a:p>
      </dgm:t>
    </dgm:pt>
    <dgm:pt modelId="{8AC3176F-FB02-4A94-BC3F-AA8CCB92BA75}" type="parTrans" cxnId="{FBB8096D-7A0F-4075-9798-BA12CCF608B6}">
      <dgm:prSet/>
      <dgm:spPr/>
      <dgm:t>
        <a:bodyPr/>
        <a:lstStyle/>
        <a:p>
          <a:endParaRPr lang="ru-RU"/>
        </a:p>
      </dgm:t>
    </dgm:pt>
    <dgm:pt modelId="{BDEF074A-2291-459F-B9DF-0895F86C21BA}" type="sibTrans" cxnId="{FBB8096D-7A0F-4075-9798-BA12CCF608B6}">
      <dgm:prSet/>
      <dgm:spPr/>
      <dgm:t>
        <a:bodyPr/>
        <a:lstStyle/>
        <a:p>
          <a:endParaRPr lang="ru-RU"/>
        </a:p>
      </dgm:t>
    </dgm:pt>
    <dgm:pt modelId="{E125FF8D-4460-43B4-8473-3710E217163B}">
      <dgm:prSet/>
      <dgm:spPr/>
      <dgm:t>
        <a:bodyPr/>
        <a:lstStyle/>
        <a:p>
          <a:r>
            <a:rPr lang="ru-RU"/>
            <a:t>обязанность сторон сохранять конфиденциальность паролей от электронной почты и гарантировать отсутствие возможности отправки сообщений третьими лицами;</a:t>
          </a:r>
        </a:p>
      </dgm:t>
    </dgm:pt>
    <dgm:pt modelId="{70B40381-3EE0-4C03-A2DE-03A9CE6220BF}" type="parTrans" cxnId="{7EBC748C-DDC4-4D17-B6A2-F42647798B36}">
      <dgm:prSet/>
      <dgm:spPr/>
      <dgm:t>
        <a:bodyPr/>
        <a:lstStyle/>
        <a:p>
          <a:endParaRPr lang="ru-RU"/>
        </a:p>
      </dgm:t>
    </dgm:pt>
    <dgm:pt modelId="{82F9F93A-1FD3-4CC2-A4D8-B7983772AAB8}" type="sibTrans" cxnId="{7EBC748C-DDC4-4D17-B6A2-F42647798B36}">
      <dgm:prSet/>
      <dgm:spPr/>
      <dgm:t>
        <a:bodyPr/>
        <a:lstStyle/>
        <a:p>
          <a:endParaRPr lang="ru-RU"/>
        </a:p>
      </dgm:t>
    </dgm:pt>
    <dgm:pt modelId="{AB911BAD-23C5-4423-A4EE-C2EF5E0EF2C6}">
      <dgm:prSet/>
      <dgm:spPr/>
      <dgm:t>
        <a:bodyPr/>
        <a:lstStyle/>
        <a:p>
          <a:r>
            <a:rPr lang="ru-RU"/>
            <a:t>обязанность немедленного информирования о смене адреса почты и нарушения режима конфиденциальности.</a:t>
          </a:r>
        </a:p>
      </dgm:t>
    </dgm:pt>
    <dgm:pt modelId="{6024048D-E0AA-471B-BFD3-7DB0A3C888D2}" type="parTrans" cxnId="{0C704C5E-43CB-47E7-8DE3-55FDD6BB3D1A}">
      <dgm:prSet/>
      <dgm:spPr/>
      <dgm:t>
        <a:bodyPr/>
        <a:lstStyle/>
        <a:p>
          <a:endParaRPr lang="ru-RU"/>
        </a:p>
      </dgm:t>
    </dgm:pt>
    <dgm:pt modelId="{744C29CE-11BF-4AFB-B177-B5D0182110C7}" type="sibTrans" cxnId="{0C704C5E-43CB-47E7-8DE3-55FDD6BB3D1A}">
      <dgm:prSet/>
      <dgm:spPr/>
      <dgm:t>
        <a:bodyPr/>
        <a:lstStyle/>
        <a:p>
          <a:endParaRPr lang="ru-RU"/>
        </a:p>
      </dgm:t>
    </dgm:pt>
    <dgm:pt modelId="{1EEF8DEE-3AD2-455E-BFC6-9B2EBCD9EE32}" type="pres">
      <dgm:prSet presAssocID="{490498A9-A024-4A38-A643-4D202917EB33}" presName="linear" presStyleCnt="0">
        <dgm:presLayoutVars>
          <dgm:animLvl val="lvl"/>
          <dgm:resizeHandles val="exact"/>
        </dgm:presLayoutVars>
      </dgm:prSet>
      <dgm:spPr/>
    </dgm:pt>
    <dgm:pt modelId="{AFAA061A-FDC5-447C-A527-88EB44C0CD15}" type="pres">
      <dgm:prSet presAssocID="{8153B115-CD23-4748-BFA8-85175D81690C}" presName="parentText" presStyleLbl="node1" presStyleIdx="0" presStyleCnt="4">
        <dgm:presLayoutVars>
          <dgm:chMax val="0"/>
          <dgm:bulletEnabled val="1"/>
        </dgm:presLayoutVars>
      </dgm:prSet>
      <dgm:spPr/>
    </dgm:pt>
    <dgm:pt modelId="{3952468B-C541-4FF0-8BA4-84DC82B06B60}" type="pres">
      <dgm:prSet presAssocID="{EE64E2D3-BA62-4D87-8FBB-7EFE85158081}" presName="spacer" presStyleCnt="0"/>
      <dgm:spPr/>
    </dgm:pt>
    <dgm:pt modelId="{4BD691DA-2C13-4DD5-93BC-79B65E19EE76}" type="pres">
      <dgm:prSet presAssocID="{D38F0A2D-DD80-41D1-AC27-80911A40C1DE}" presName="parentText" presStyleLbl="node1" presStyleIdx="1" presStyleCnt="4">
        <dgm:presLayoutVars>
          <dgm:chMax val="0"/>
          <dgm:bulletEnabled val="1"/>
        </dgm:presLayoutVars>
      </dgm:prSet>
      <dgm:spPr/>
    </dgm:pt>
    <dgm:pt modelId="{2943A32F-F869-4B79-A4BA-CEFAED5945BF}" type="pres">
      <dgm:prSet presAssocID="{BDEF074A-2291-459F-B9DF-0895F86C21BA}" presName="spacer" presStyleCnt="0"/>
      <dgm:spPr/>
    </dgm:pt>
    <dgm:pt modelId="{D3E942AC-413C-4D76-8484-7AA46555805F}" type="pres">
      <dgm:prSet presAssocID="{E125FF8D-4460-43B4-8473-3710E217163B}" presName="parentText" presStyleLbl="node1" presStyleIdx="2" presStyleCnt="4">
        <dgm:presLayoutVars>
          <dgm:chMax val="0"/>
          <dgm:bulletEnabled val="1"/>
        </dgm:presLayoutVars>
      </dgm:prSet>
      <dgm:spPr/>
    </dgm:pt>
    <dgm:pt modelId="{0BEF8978-5CBA-429A-99BE-2A45EB0261C7}" type="pres">
      <dgm:prSet presAssocID="{82F9F93A-1FD3-4CC2-A4D8-B7983772AAB8}" presName="spacer" presStyleCnt="0"/>
      <dgm:spPr/>
    </dgm:pt>
    <dgm:pt modelId="{1428B8D6-1948-418B-A1E0-CCCE135C971D}" type="pres">
      <dgm:prSet presAssocID="{AB911BAD-23C5-4423-A4EE-C2EF5E0EF2C6}" presName="parentText" presStyleLbl="node1" presStyleIdx="3" presStyleCnt="4">
        <dgm:presLayoutVars>
          <dgm:chMax val="0"/>
          <dgm:bulletEnabled val="1"/>
        </dgm:presLayoutVars>
      </dgm:prSet>
      <dgm:spPr/>
    </dgm:pt>
  </dgm:ptLst>
  <dgm:cxnLst>
    <dgm:cxn modelId="{3104331A-2320-42A5-96E4-327AFDB2DD07}" type="presOf" srcId="{AB911BAD-23C5-4423-A4EE-C2EF5E0EF2C6}" destId="{1428B8D6-1948-418B-A1E0-CCCE135C971D}" srcOrd="0" destOrd="0" presId="urn:microsoft.com/office/officeart/2005/8/layout/vList2"/>
    <dgm:cxn modelId="{577C6724-9850-4256-9861-E256EB2AAA50}" type="presOf" srcId="{D38F0A2D-DD80-41D1-AC27-80911A40C1DE}" destId="{4BD691DA-2C13-4DD5-93BC-79B65E19EE76}" srcOrd="0" destOrd="0" presId="urn:microsoft.com/office/officeart/2005/8/layout/vList2"/>
    <dgm:cxn modelId="{0C704C5E-43CB-47E7-8DE3-55FDD6BB3D1A}" srcId="{490498A9-A024-4A38-A643-4D202917EB33}" destId="{AB911BAD-23C5-4423-A4EE-C2EF5E0EF2C6}" srcOrd="3" destOrd="0" parTransId="{6024048D-E0AA-471B-BFD3-7DB0A3C888D2}" sibTransId="{744C29CE-11BF-4AFB-B177-B5D0182110C7}"/>
    <dgm:cxn modelId="{FBB8096D-7A0F-4075-9798-BA12CCF608B6}" srcId="{490498A9-A024-4A38-A643-4D202917EB33}" destId="{D38F0A2D-DD80-41D1-AC27-80911A40C1DE}" srcOrd="1" destOrd="0" parTransId="{8AC3176F-FB02-4A94-BC3F-AA8CCB92BA75}" sibTransId="{BDEF074A-2291-459F-B9DF-0895F86C21BA}"/>
    <dgm:cxn modelId="{7EBC748C-DDC4-4D17-B6A2-F42647798B36}" srcId="{490498A9-A024-4A38-A643-4D202917EB33}" destId="{E125FF8D-4460-43B4-8473-3710E217163B}" srcOrd="2" destOrd="0" parTransId="{70B40381-3EE0-4C03-A2DE-03A9CE6220BF}" sibTransId="{82F9F93A-1FD3-4CC2-A4D8-B7983772AAB8}"/>
    <dgm:cxn modelId="{0AE03D93-0286-4FCF-87B8-8ED427799FD3}" type="presOf" srcId="{E125FF8D-4460-43B4-8473-3710E217163B}" destId="{D3E942AC-413C-4D76-8484-7AA46555805F}" srcOrd="0" destOrd="0" presId="urn:microsoft.com/office/officeart/2005/8/layout/vList2"/>
    <dgm:cxn modelId="{15663B96-7995-4094-96CA-6F7C1EC5BDC8}" type="presOf" srcId="{490498A9-A024-4A38-A643-4D202917EB33}" destId="{1EEF8DEE-3AD2-455E-BFC6-9B2EBCD9EE32}" srcOrd="0" destOrd="0" presId="urn:microsoft.com/office/officeart/2005/8/layout/vList2"/>
    <dgm:cxn modelId="{742FD19C-4A90-4A66-90EB-548EBACAA0F2}" type="presOf" srcId="{8153B115-CD23-4748-BFA8-85175D81690C}" destId="{AFAA061A-FDC5-447C-A527-88EB44C0CD15}" srcOrd="0" destOrd="0" presId="urn:microsoft.com/office/officeart/2005/8/layout/vList2"/>
    <dgm:cxn modelId="{F55B0FF9-130B-4D4A-A665-6003282ADB47}" srcId="{490498A9-A024-4A38-A643-4D202917EB33}" destId="{8153B115-CD23-4748-BFA8-85175D81690C}" srcOrd="0" destOrd="0" parTransId="{EE5EF60D-6718-4D2C-8D40-5D62EEDCEAF4}" sibTransId="{EE64E2D3-BA62-4D87-8FBB-7EFE85158081}"/>
    <dgm:cxn modelId="{9D2FC1BE-411D-413C-B09F-52F11BF32031}" type="presParOf" srcId="{1EEF8DEE-3AD2-455E-BFC6-9B2EBCD9EE32}" destId="{AFAA061A-FDC5-447C-A527-88EB44C0CD15}" srcOrd="0" destOrd="0" presId="urn:microsoft.com/office/officeart/2005/8/layout/vList2"/>
    <dgm:cxn modelId="{E4780522-0C01-4331-B7D4-2563139F91B8}" type="presParOf" srcId="{1EEF8DEE-3AD2-455E-BFC6-9B2EBCD9EE32}" destId="{3952468B-C541-4FF0-8BA4-84DC82B06B60}" srcOrd="1" destOrd="0" presId="urn:microsoft.com/office/officeart/2005/8/layout/vList2"/>
    <dgm:cxn modelId="{D3AFE090-2060-4CA7-9E23-EA5D280EF264}" type="presParOf" srcId="{1EEF8DEE-3AD2-455E-BFC6-9B2EBCD9EE32}" destId="{4BD691DA-2C13-4DD5-93BC-79B65E19EE76}" srcOrd="2" destOrd="0" presId="urn:microsoft.com/office/officeart/2005/8/layout/vList2"/>
    <dgm:cxn modelId="{FA9CE4E1-E949-4325-82FF-69284D397895}" type="presParOf" srcId="{1EEF8DEE-3AD2-455E-BFC6-9B2EBCD9EE32}" destId="{2943A32F-F869-4B79-A4BA-CEFAED5945BF}" srcOrd="3" destOrd="0" presId="urn:microsoft.com/office/officeart/2005/8/layout/vList2"/>
    <dgm:cxn modelId="{C6F63E69-96BD-4A1F-8A79-FD24B6C720C7}" type="presParOf" srcId="{1EEF8DEE-3AD2-455E-BFC6-9B2EBCD9EE32}" destId="{D3E942AC-413C-4D76-8484-7AA46555805F}" srcOrd="4" destOrd="0" presId="urn:microsoft.com/office/officeart/2005/8/layout/vList2"/>
    <dgm:cxn modelId="{CF73F47C-38B3-4670-816C-43A84A93C74C}" type="presParOf" srcId="{1EEF8DEE-3AD2-455E-BFC6-9B2EBCD9EE32}" destId="{0BEF8978-5CBA-429A-99BE-2A45EB0261C7}" srcOrd="5" destOrd="0" presId="urn:microsoft.com/office/officeart/2005/8/layout/vList2"/>
    <dgm:cxn modelId="{E71E72B9-3707-4FB7-9823-248FA7A2A211}" type="presParOf" srcId="{1EEF8DEE-3AD2-455E-BFC6-9B2EBCD9EE32}" destId="{1428B8D6-1948-418B-A1E0-CCCE135C971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B2EC45A-66A3-47BE-B45A-35C4EA89D28E}" type="doc">
      <dgm:prSet loTypeId="urn:microsoft.com/office/officeart/2005/8/layout/hProcess11" loCatId="process" qsTypeId="urn:microsoft.com/office/officeart/2005/8/quickstyle/simple1" qsCatId="simple" csTypeId="urn:microsoft.com/office/officeart/2005/8/colors/colorful2" csCatId="colorful"/>
      <dgm:spPr/>
      <dgm:t>
        <a:bodyPr/>
        <a:lstStyle/>
        <a:p>
          <a:endParaRPr lang="ru-RU"/>
        </a:p>
      </dgm:t>
    </dgm:pt>
    <dgm:pt modelId="{98D2A7FA-3192-45C9-9C21-6230CE8DD48F}">
      <dgm:prSet/>
      <dgm:spPr/>
      <dgm:t>
        <a:bodyPr/>
        <a:lstStyle/>
        <a:p>
          <a:r>
            <a:rPr lang="ru-RU"/>
            <a:t>Если участник процесса не обосновал "возможность предоставления распечатки с интернет-сайта в качестве письменного доказательства, у судов не имелось оснований признавать их допустимыми доказательствами, подтверждающими обстоятельства по делу".</a:t>
          </a:r>
        </a:p>
      </dgm:t>
    </dgm:pt>
    <dgm:pt modelId="{680A2EB2-E57E-4D01-A057-4BBD862BEBE6}" type="parTrans" cxnId="{5A0A0BC7-C368-45EE-BCEA-225E94617ECC}">
      <dgm:prSet/>
      <dgm:spPr/>
      <dgm:t>
        <a:bodyPr/>
        <a:lstStyle/>
        <a:p>
          <a:endParaRPr lang="ru-RU"/>
        </a:p>
      </dgm:t>
    </dgm:pt>
    <dgm:pt modelId="{036C5E92-E280-4024-BD5E-5C53D4F5181C}" type="sibTrans" cxnId="{5A0A0BC7-C368-45EE-BCEA-225E94617ECC}">
      <dgm:prSet/>
      <dgm:spPr/>
      <dgm:t>
        <a:bodyPr/>
        <a:lstStyle/>
        <a:p>
          <a:endParaRPr lang="ru-RU"/>
        </a:p>
      </dgm:t>
    </dgm:pt>
    <dgm:pt modelId="{D9A0B0C0-7B7B-4BA6-9612-9C7CA050A7B5}">
      <dgm:prSet/>
      <dgm:spPr/>
      <dgm:t>
        <a:bodyPr/>
        <a:lstStyle/>
        <a:p>
          <a:r>
            <a:rPr lang="ru-RU"/>
            <a:t>Отсутствие на сайте даты размещения информации также является причиной, приводящей к отсутствию доказательственной силы в целях подтверждения нужного факта.</a:t>
          </a:r>
        </a:p>
      </dgm:t>
    </dgm:pt>
    <dgm:pt modelId="{F0DA2F50-78AE-4EE4-B62D-FA67EE8769E4}" type="parTrans" cxnId="{6CD91D08-1402-4A21-9B8B-1A8D7DB1E8AD}">
      <dgm:prSet/>
      <dgm:spPr/>
      <dgm:t>
        <a:bodyPr/>
        <a:lstStyle/>
        <a:p>
          <a:endParaRPr lang="ru-RU"/>
        </a:p>
      </dgm:t>
    </dgm:pt>
    <dgm:pt modelId="{6FCC8ADB-E640-4418-B342-77466640B44D}" type="sibTrans" cxnId="{6CD91D08-1402-4A21-9B8B-1A8D7DB1E8AD}">
      <dgm:prSet/>
      <dgm:spPr/>
      <dgm:t>
        <a:bodyPr/>
        <a:lstStyle/>
        <a:p>
          <a:endParaRPr lang="ru-RU"/>
        </a:p>
      </dgm:t>
    </dgm:pt>
    <dgm:pt modelId="{14F19E44-051E-4F85-81FB-F89BC46D65AE}" type="pres">
      <dgm:prSet presAssocID="{0B2EC45A-66A3-47BE-B45A-35C4EA89D28E}" presName="Name0" presStyleCnt="0">
        <dgm:presLayoutVars>
          <dgm:dir/>
          <dgm:resizeHandles val="exact"/>
        </dgm:presLayoutVars>
      </dgm:prSet>
      <dgm:spPr/>
    </dgm:pt>
    <dgm:pt modelId="{3F210D4E-C2D8-469F-A8C5-85029F5E9D76}" type="pres">
      <dgm:prSet presAssocID="{0B2EC45A-66A3-47BE-B45A-35C4EA89D28E}" presName="arrow" presStyleLbl="bgShp" presStyleIdx="0" presStyleCnt="1"/>
      <dgm:spPr/>
    </dgm:pt>
    <dgm:pt modelId="{F1EEA935-74D1-4E18-A9B6-57B37218AC4D}" type="pres">
      <dgm:prSet presAssocID="{0B2EC45A-66A3-47BE-B45A-35C4EA89D28E}" presName="points" presStyleCnt="0"/>
      <dgm:spPr/>
    </dgm:pt>
    <dgm:pt modelId="{91769A98-4B7C-4C80-B7E0-E7B26221844F}" type="pres">
      <dgm:prSet presAssocID="{98D2A7FA-3192-45C9-9C21-6230CE8DD48F}" presName="compositeA" presStyleCnt="0"/>
      <dgm:spPr/>
    </dgm:pt>
    <dgm:pt modelId="{17A648BC-228D-4D7F-80E1-386A71EE579C}" type="pres">
      <dgm:prSet presAssocID="{98D2A7FA-3192-45C9-9C21-6230CE8DD48F}" presName="textA" presStyleLbl="revTx" presStyleIdx="0" presStyleCnt="2">
        <dgm:presLayoutVars>
          <dgm:bulletEnabled val="1"/>
        </dgm:presLayoutVars>
      </dgm:prSet>
      <dgm:spPr/>
    </dgm:pt>
    <dgm:pt modelId="{E823DC85-888D-421C-883B-0CB7F841C92E}" type="pres">
      <dgm:prSet presAssocID="{98D2A7FA-3192-45C9-9C21-6230CE8DD48F}" presName="circleA" presStyleLbl="node1" presStyleIdx="0" presStyleCnt="2"/>
      <dgm:spPr/>
    </dgm:pt>
    <dgm:pt modelId="{A6BD2847-9AE3-4609-8B9F-F46C26036B8D}" type="pres">
      <dgm:prSet presAssocID="{98D2A7FA-3192-45C9-9C21-6230CE8DD48F}" presName="spaceA" presStyleCnt="0"/>
      <dgm:spPr/>
    </dgm:pt>
    <dgm:pt modelId="{4460643F-6DB2-4BF3-BCA1-D0792D47A6D7}" type="pres">
      <dgm:prSet presAssocID="{036C5E92-E280-4024-BD5E-5C53D4F5181C}" presName="space" presStyleCnt="0"/>
      <dgm:spPr/>
    </dgm:pt>
    <dgm:pt modelId="{57178352-B0F6-4C8C-9799-A04250BBE900}" type="pres">
      <dgm:prSet presAssocID="{D9A0B0C0-7B7B-4BA6-9612-9C7CA050A7B5}" presName="compositeB" presStyleCnt="0"/>
      <dgm:spPr/>
    </dgm:pt>
    <dgm:pt modelId="{22B79B45-1530-48DE-8269-AE76600BBCEB}" type="pres">
      <dgm:prSet presAssocID="{D9A0B0C0-7B7B-4BA6-9612-9C7CA050A7B5}" presName="textB" presStyleLbl="revTx" presStyleIdx="1" presStyleCnt="2">
        <dgm:presLayoutVars>
          <dgm:bulletEnabled val="1"/>
        </dgm:presLayoutVars>
      </dgm:prSet>
      <dgm:spPr/>
    </dgm:pt>
    <dgm:pt modelId="{41DE249F-CE4D-49BB-9596-83759F1B0699}" type="pres">
      <dgm:prSet presAssocID="{D9A0B0C0-7B7B-4BA6-9612-9C7CA050A7B5}" presName="circleB" presStyleLbl="node1" presStyleIdx="1" presStyleCnt="2"/>
      <dgm:spPr/>
    </dgm:pt>
    <dgm:pt modelId="{52EE1138-635F-4875-95F6-700ABF6BC72A}" type="pres">
      <dgm:prSet presAssocID="{D9A0B0C0-7B7B-4BA6-9612-9C7CA050A7B5}" presName="spaceB" presStyleCnt="0"/>
      <dgm:spPr/>
    </dgm:pt>
  </dgm:ptLst>
  <dgm:cxnLst>
    <dgm:cxn modelId="{6CD91D08-1402-4A21-9B8B-1A8D7DB1E8AD}" srcId="{0B2EC45A-66A3-47BE-B45A-35C4EA89D28E}" destId="{D9A0B0C0-7B7B-4BA6-9612-9C7CA050A7B5}" srcOrd="1" destOrd="0" parTransId="{F0DA2F50-78AE-4EE4-B62D-FA67EE8769E4}" sibTransId="{6FCC8ADB-E640-4418-B342-77466640B44D}"/>
    <dgm:cxn modelId="{818B4F24-4A4B-40BE-8766-22A7CE924DAB}" type="presOf" srcId="{98D2A7FA-3192-45C9-9C21-6230CE8DD48F}" destId="{17A648BC-228D-4D7F-80E1-386A71EE579C}" srcOrd="0" destOrd="0" presId="urn:microsoft.com/office/officeart/2005/8/layout/hProcess11"/>
    <dgm:cxn modelId="{A4C12274-F7B8-48F9-B5B0-85E09AC82A19}" type="presOf" srcId="{0B2EC45A-66A3-47BE-B45A-35C4EA89D28E}" destId="{14F19E44-051E-4F85-81FB-F89BC46D65AE}" srcOrd="0" destOrd="0" presId="urn:microsoft.com/office/officeart/2005/8/layout/hProcess11"/>
    <dgm:cxn modelId="{B70533AD-2C06-4DFE-8E87-94C5023489F6}" type="presOf" srcId="{D9A0B0C0-7B7B-4BA6-9612-9C7CA050A7B5}" destId="{22B79B45-1530-48DE-8269-AE76600BBCEB}" srcOrd="0" destOrd="0" presId="urn:microsoft.com/office/officeart/2005/8/layout/hProcess11"/>
    <dgm:cxn modelId="{5A0A0BC7-C368-45EE-BCEA-225E94617ECC}" srcId="{0B2EC45A-66A3-47BE-B45A-35C4EA89D28E}" destId="{98D2A7FA-3192-45C9-9C21-6230CE8DD48F}" srcOrd="0" destOrd="0" parTransId="{680A2EB2-E57E-4D01-A057-4BBD862BEBE6}" sibTransId="{036C5E92-E280-4024-BD5E-5C53D4F5181C}"/>
    <dgm:cxn modelId="{45015424-F167-45F7-843C-813A7114FD39}" type="presParOf" srcId="{14F19E44-051E-4F85-81FB-F89BC46D65AE}" destId="{3F210D4E-C2D8-469F-A8C5-85029F5E9D76}" srcOrd="0" destOrd="0" presId="urn:microsoft.com/office/officeart/2005/8/layout/hProcess11"/>
    <dgm:cxn modelId="{5D5E7E2B-C65E-4EEA-ADC1-D8CCC4A74325}" type="presParOf" srcId="{14F19E44-051E-4F85-81FB-F89BC46D65AE}" destId="{F1EEA935-74D1-4E18-A9B6-57B37218AC4D}" srcOrd="1" destOrd="0" presId="urn:microsoft.com/office/officeart/2005/8/layout/hProcess11"/>
    <dgm:cxn modelId="{257904A2-03EE-4265-86E8-530D2312411D}" type="presParOf" srcId="{F1EEA935-74D1-4E18-A9B6-57B37218AC4D}" destId="{91769A98-4B7C-4C80-B7E0-E7B26221844F}" srcOrd="0" destOrd="0" presId="urn:microsoft.com/office/officeart/2005/8/layout/hProcess11"/>
    <dgm:cxn modelId="{4DE9BE85-8D67-4BA0-AEE7-E4BB143AD52D}" type="presParOf" srcId="{91769A98-4B7C-4C80-B7E0-E7B26221844F}" destId="{17A648BC-228D-4D7F-80E1-386A71EE579C}" srcOrd="0" destOrd="0" presId="urn:microsoft.com/office/officeart/2005/8/layout/hProcess11"/>
    <dgm:cxn modelId="{BD26C651-AA70-41B6-A471-6D43F26A1518}" type="presParOf" srcId="{91769A98-4B7C-4C80-B7E0-E7B26221844F}" destId="{E823DC85-888D-421C-883B-0CB7F841C92E}" srcOrd="1" destOrd="0" presId="urn:microsoft.com/office/officeart/2005/8/layout/hProcess11"/>
    <dgm:cxn modelId="{4D00575B-E7D1-4A82-9E57-910CC9C8CAD2}" type="presParOf" srcId="{91769A98-4B7C-4C80-B7E0-E7B26221844F}" destId="{A6BD2847-9AE3-4609-8B9F-F46C26036B8D}" srcOrd="2" destOrd="0" presId="urn:microsoft.com/office/officeart/2005/8/layout/hProcess11"/>
    <dgm:cxn modelId="{EAD612E2-A7FC-41F7-8F0D-731357B4CE8A}" type="presParOf" srcId="{F1EEA935-74D1-4E18-A9B6-57B37218AC4D}" destId="{4460643F-6DB2-4BF3-BCA1-D0792D47A6D7}" srcOrd="1" destOrd="0" presId="urn:microsoft.com/office/officeart/2005/8/layout/hProcess11"/>
    <dgm:cxn modelId="{88D37877-4969-4E8E-B0EF-F7B9E52D8E92}" type="presParOf" srcId="{F1EEA935-74D1-4E18-A9B6-57B37218AC4D}" destId="{57178352-B0F6-4C8C-9799-A04250BBE900}" srcOrd="2" destOrd="0" presId="urn:microsoft.com/office/officeart/2005/8/layout/hProcess11"/>
    <dgm:cxn modelId="{93D422DE-8D5E-47C6-8327-AF4BC7FA00B6}" type="presParOf" srcId="{57178352-B0F6-4C8C-9799-A04250BBE900}" destId="{22B79B45-1530-48DE-8269-AE76600BBCEB}" srcOrd="0" destOrd="0" presId="urn:microsoft.com/office/officeart/2005/8/layout/hProcess11"/>
    <dgm:cxn modelId="{5B420A1B-FF49-452C-929A-45C018454709}" type="presParOf" srcId="{57178352-B0F6-4C8C-9799-A04250BBE900}" destId="{41DE249F-CE4D-49BB-9596-83759F1B0699}" srcOrd="1" destOrd="0" presId="urn:microsoft.com/office/officeart/2005/8/layout/hProcess11"/>
    <dgm:cxn modelId="{D7FFB682-28D4-402D-83BE-F112A72B3ED3}" type="presParOf" srcId="{57178352-B0F6-4C8C-9799-A04250BBE900}" destId="{52EE1138-635F-4875-95F6-700ABF6BC72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406115-0D2C-46D3-B6C0-7D85DF083E1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C9C19344-8819-40DB-BD01-F6E969B84C2E}">
      <dgm:prSet/>
      <dgm:spPr/>
      <dgm:t>
        <a:bodyPr/>
        <a:lstStyle/>
        <a:p>
          <a:r>
            <a:rPr lang="ru-RU" u="sng"/>
            <a:t>Понятие интеллектуальных прав в Интернет</a:t>
          </a:r>
          <a:r>
            <a:rPr lang="ru-RU"/>
            <a:t>	</a:t>
          </a:r>
        </a:p>
      </dgm:t>
    </dgm:pt>
    <dgm:pt modelId="{A49A9E0C-CA63-4F65-9DCA-FF06D44AF958}" type="parTrans" cxnId="{E337E460-9A7A-4F42-B970-D265E1F5EE05}">
      <dgm:prSet/>
      <dgm:spPr/>
      <dgm:t>
        <a:bodyPr/>
        <a:lstStyle/>
        <a:p>
          <a:endParaRPr lang="ru-RU"/>
        </a:p>
      </dgm:t>
    </dgm:pt>
    <dgm:pt modelId="{8F3B02CE-6666-45C3-9A61-D99F5F5CD237}" type="sibTrans" cxnId="{E337E460-9A7A-4F42-B970-D265E1F5EE05}">
      <dgm:prSet/>
      <dgm:spPr/>
      <dgm:t>
        <a:bodyPr/>
        <a:lstStyle/>
        <a:p>
          <a:endParaRPr lang="ru-RU"/>
        </a:p>
      </dgm:t>
    </dgm:pt>
    <dgm:pt modelId="{5FC26EFA-85A5-46E2-AA77-784A24521139}">
      <dgm:prSet/>
      <dgm:spPr/>
      <dgm:t>
        <a:bodyPr/>
        <a:lstStyle/>
        <a:p>
          <a:r>
            <a:rPr lang="ru-RU" u="sng"/>
            <a:t>Виды интеллектуальных прав, подлежащие охране</a:t>
          </a:r>
          <a:r>
            <a:rPr lang="ru-RU"/>
            <a:t>	</a:t>
          </a:r>
        </a:p>
      </dgm:t>
    </dgm:pt>
    <dgm:pt modelId="{0F6C284A-5A5D-47AC-BBE4-FBC920EBD8E3}" type="parTrans" cxnId="{6DB944D5-AFC7-49C3-AF87-528929E05029}">
      <dgm:prSet/>
      <dgm:spPr/>
      <dgm:t>
        <a:bodyPr/>
        <a:lstStyle/>
        <a:p>
          <a:endParaRPr lang="ru-RU"/>
        </a:p>
      </dgm:t>
    </dgm:pt>
    <dgm:pt modelId="{B0B1EA8A-E7F9-4E82-921A-196D8B12525B}" type="sibTrans" cxnId="{6DB944D5-AFC7-49C3-AF87-528929E05029}">
      <dgm:prSet/>
      <dgm:spPr/>
      <dgm:t>
        <a:bodyPr/>
        <a:lstStyle/>
        <a:p>
          <a:endParaRPr lang="ru-RU"/>
        </a:p>
      </dgm:t>
    </dgm:pt>
    <dgm:pt modelId="{C417AC71-32D1-4E47-BFCC-304DE5CB80B0}">
      <dgm:prSet/>
      <dgm:spPr/>
      <dgm:t>
        <a:bodyPr/>
        <a:lstStyle/>
        <a:p>
          <a:r>
            <a:rPr lang="ru-RU" u="sng"/>
            <a:t>Способы защиты интеллектуальной собственности в Интернет</a:t>
          </a:r>
          <a:r>
            <a:rPr lang="ru-RU"/>
            <a:t>	</a:t>
          </a:r>
        </a:p>
      </dgm:t>
    </dgm:pt>
    <dgm:pt modelId="{BE1C55C2-D839-4497-A52F-71AFD5DB745A}" type="parTrans" cxnId="{2CF6A159-EC19-4047-935C-195ED8DBA948}">
      <dgm:prSet/>
      <dgm:spPr/>
      <dgm:t>
        <a:bodyPr/>
        <a:lstStyle/>
        <a:p>
          <a:endParaRPr lang="ru-RU"/>
        </a:p>
      </dgm:t>
    </dgm:pt>
    <dgm:pt modelId="{AEE8EDF4-10D5-4623-8335-0C45D2B0A2D9}" type="sibTrans" cxnId="{2CF6A159-EC19-4047-935C-195ED8DBA948}">
      <dgm:prSet/>
      <dgm:spPr/>
      <dgm:t>
        <a:bodyPr/>
        <a:lstStyle/>
        <a:p>
          <a:endParaRPr lang="ru-RU"/>
        </a:p>
      </dgm:t>
    </dgm:pt>
    <dgm:pt modelId="{75EBF0B4-ABD8-41AA-8A2F-8B87B427A877}">
      <dgm:prSet/>
      <dgm:spPr/>
      <dgm:t>
        <a:bodyPr/>
        <a:lstStyle/>
        <a:p>
          <a:r>
            <a:rPr lang="ru-RU" u="sng"/>
            <a:t>Защита товарных знаков и брендов в сети</a:t>
          </a:r>
          <a:r>
            <a:rPr lang="ru-RU"/>
            <a:t>	</a:t>
          </a:r>
        </a:p>
      </dgm:t>
    </dgm:pt>
    <dgm:pt modelId="{4B4454F4-F8E6-42CF-952D-6B1A786DBB4E}" type="parTrans" cxnId="{C46E10A1-7495-4B93-8EDC-7622DB155CAD}">
      <dgm:prSet/>
      <dgm:spPr/>
      <dgm:t>
        <a:bodyPr/>
        <a:lstStyle/>
        <a:p>
          <a:endParaRPr lang="ru-RU"/>
        </a:p>
      </dgm:t>
    </dgm:pt>
    <dgm:pt modelId="{D6F347CA-B8E8-446C-B69E-723E383C43C2}" type="sibTrans" cxnId="{C46E10A1-7495-4B93-8EDC-7622DB155CAD}">
      <dgm:prSet/>
      <dgm:spPr/>
      <dgm:t>
        <a:bodyPr/>
        <a:lstStyle/>
        <a:p>
          <a:endParaRPr lang="ru-RU"/>
        </a:p>
      </dgm:t>
    </dgm:pt>
    <dgm:pt modelId="{FED602A6-B174-4CCD-8093-10A7BAC297DD}">
      <dgm:prSet/>
      <dgm:spPr/>
      <dgm:t>
        <a:bodyPr/>
        <a:lstStyle/>
        <a:p>
          <a:r>
            <a:rPr lang="ru-RU" u="sng"/>
            <a:t>Судебная практика в отношении использования товарного знака</a:t>
          </a:r>
          <a:r>
            <a:rPr lang="ru-RU"/>
            <a:t>	</a:t>
          </a:r>
        </a:p>
      </dgm:t>
    </dgm:pt>
    <dgm:pt modelId="{C6A20907-A141-4278-A6E9-1CCECB4A324D}" type="parTrans" cxnId="{E7DB0F02-B68B-48B4-8C0F-23DA2F166D63}">
      <dgm:prSet/>
      <dgm:spPr/>
      <dgm:t>
        <a:bodyPr/>
        <a:lstStyle/>
        <a:p>
          <a:endParaRPr lang="ru-RU"/>
        </a:p>
      </dgm:t>
    </dgm:pt>
    <dgm:pt modelId="{5CEB5C87-6A64-4339-88EF-B896F5706168}" type="sibTrans" cxnId="{E7DB0F02-B68B-48B4-8C0F-23DA2F166D63}">
      <dgm:prSet/>
      <dgm:spPr/>
      <dgm:t>
        <a:bodyPr/>
        <a:lstStyle/>
        <a:p>
          <a:endParaRPr lang="ru-RU"/>
        </a:p>
      </dgm:t>
    </dgm:pt>
    <dgm:pt modelId="{02AF50D5-936F-43CD-86DB-CFBE50F39C66}">
      <dgm:prSet/>
      <dgm:spPr/>
      <dgm:t>
        <a:bodyPr/>
        <a:lstStyle/>
        <a:p>
          <a:r>
            <a:rPr lang="ru-RU" u="sng"/>
            <a:t>Доменные споры в российской арбитражной практике</a:t>
          </a:r>
          <a:r>
            <a:rPr lang="ru-RU"/>
            <a:t>	</a:t>
          </a:r>
        </a:p>
      </dgm:t>
    </dgm:pt>
    <dgm:pt modelId="{4408B0D4-9628-4601-A744-EF5B31B6B80D}" type="parTrans" cxnId="{D83DE2DF-4820-4D58-BADA-DBDC01903C8F}">
      <dgm:prSet/>
      <dgm:spPr/>
      <dgm:t>
        <a:bodyPr/>
        <a:lstStyle/>
        <a:p>
          <a:endParaRPr lang="ru-RU"/>
        </a:p>
      </dgm:t>
    </dgm:pt>
    <dgm:pt modelId="{5A497C0E-280E-4082-A34C-1D6AD557CCFE}" type="sibTrans" cxnId="{D83DE2DF-4820-4D58-BADA-DBDC01903C8F}">
      <dgm:prSet/>
      <dgm:spPr/>
      <dgm:t>
        <a:bodyPr/>
        <a:lstStyle/>
        <a:p>
          <a:endParaRPr lang="ru-RU"/>
        </a:p>
      </dgm:t>
    </dgm:pt>
    <dgm:pt modelId="{8A61C32C-88DA-47FB-BC49-2C3D2C63E66E}">
      <dgm:prSet/>
      <dgm:spPr/>
      <dgm:t>
        <a:bodyPr/>
        <a:lstStyle/>
        <a:p>
          <a:r>
            <a:rPr lang="ru-RU" u="sng"/>
            <a:t>Инструменты правовой защиты авторских прав в сети</a:t>
          </a:r>
          <a:r>
            <a:rPr lang="ru-RU"/>
            <a:t>	</a:t>
          </a:r>
        </a:p>
      </dgm:t>
    </dgm:pt>
    <dgm:pt modelId="{F1ADDB6D-A08A-4A99-B836-A2639535C6CB}" type="parTrans" cxnId="{C5DCB1B3-7F32-4189-86F4-825DDA4BA958}">
      <dgm:prSet/>
      <dgm:spPr/>
      <dgm:t>
        <a:bodyPr/>
        <a:lstStyle/>
        <a:p>
          <a:endParaRPr lang="ru-RU"/>
        </a:p>
      </dgm:t>
    </dgm:pt>
    <dgm:pt modelId="{A8CDBF58-A3EF-4D08-9AEC-6984202B39C5}" type="sibTrans" cxnId="{C5DCB1B3-7F32-4189-86F4-825DDA4BA958}">
      <dgm:prSet/>
      <dgm:spPr/>
      <dgm:t>
        <a:bodyPr/>
        <a:lstStyle/>
        <a:p>
          <a:endParaRPr lang="ru-RU"/>
        </a:p>
      </dgm:t>
    </dgm:pt>
    <dgm:pt modelId="{15237CFB-5317-44A4-A8CC-26C1A3778699}">
      <dgm:prSet/>
      <dgm:spPr/>
      <dgm:t>
        <a:bodyPr/>
        <a:lstStyle/>
        <a:p>
          <a:r>
            <a:rPr lang="ru-RU" u="sng"/>
            <a:t>Защита чести, достоинства, деловой репутации компании в сети</a:t>
          </a:r>
          <a:r>
            <a:rPr lang="ru-RU"/>
            <a:t>	</a:t>
          </a:r>
        </a:p>
      </dgm:t>
    </dgm:pt>
    <dgm:pt modelId="{921C0EAB-55A7-4F92-9C1F-4AD12F959459}" type="parTrans" cxnId="{C368C21A-321F-40D4-9013-36CB69365A86}">
      <dgm:prSet/>
      <dgm:spPr/>
      <dgm:t>
        <a:bodyPr/>
        <a:lstStyle/>
        <a:p>
          <a:endParaRPr lang="ru-RU"/>
        </a:p>
      </dgm:t>
    </dgm:pt>
    <dgm:pt modelId="{D0A6479F-AFCA-448E-9ACC-4DAF7B22C3E4}" type="sibTrans" cxnId="{C368C21A-321F-40D4-9013-36CB69365A86}">
      <dgm:prSet/>
      <dgm:spPr/>
      <dgm:t>
        <a:bodyPr/>
        <a:lstStyle/>
        <a:p>
          <a:endParaRPr lang="ru-RU"/>
        </a:p>
      </dgm:t>
    </dgm:pt>
    <dgm:pt modelId="{8456C520-0018-4925-982F-2670E3AF36E4}" type="pres">
      <dgm:prSet presAssocID="{10406115-0D2C-46D3-B6C0-7D85DF083E17}" presName="linear" presStyleCnt="0">
        <dgm:presLayoutVars>
          <dgm:animLvl val="lvl"/>
          <dgm:resizeHandles val="exact"/>
        </dgm:presLayoutVars>
      </dgm:prSet>
      <dgm:spPr/>
    </dgm:pt>
    <dgm:pt modelId="{C033CB75-ADA4-415A-88BB-F37A0E41A0BD}" type="pres">
      <dgm:prSet presAssocID="{C9C19344-8819-40DB-BD01-F6E969B84C2E}" presName="parentText" presStyleLbl="node1" presStyleIdx="0" presStyleCnt="8">
        <dgm:presLayoutVars>
          <dgm:chMax val="0"/>
          <dgm:bulletEnabled val="1"/>
        </dgm:presLayoutVars>
      </dgm:prSet>
      <dgm:spPr/>
    </dgm:pt>
    <dgm:pt modelId="{965F7CB3-1BC3-4E94-85CB-7CE3F1FC5C9D}" type="pres">
      <dgm:prSet presAssocID="{8F3B02CE-6666-45C3-9A61-D99F5F5CD237}" presName="spacer" presStyleCnt="0"/>
      <dgm:spPr/>
    </dgm:pt>
    <dgm:pt modelId="{4BD1EC78-F41D-49F7-B537-DF6F70FF2BE8}" type="pres">
      <dgm:prSet presAssocID="{5FC26EFA-85A5-46E2-AA77-784A24521139}" presName="parentText" presStyleLbl="node1" presStyleIdx="1" presStyleCnt="8">
        <dgm:presLayoutVars>
          <dgm:chMax val="0"/>
          <dgm:bulletEnabled val="1"/>
        </dgm:presLayoutVars>
      </dgm:prSet>
      <dgm:spPr/>
    </dgm:pt>
    <dgm:pt modelId="{4075E519-B8D9-470E-8D7A-CCB6B70B6AD8}" type="pres">
      <dgm:prSet presAssocID="{B0B1EA8A-E7F9-4E82-921A-196D8B12525B}" presName="spacer" presStyleCnt="0"/>
      <dgm:spPr/>
    </dgm:pt>
    <dgm:pt modelId="{F811090A-9E3F-4259-B065-9B453D39503C}" type="pres">
      <dgm:prSet presAssocID="{C417AC71-32D1-4E47-BFCC-304DE5CB80B0}" presName="parentText" presStyleLbl="node1" presStyleIdx="2" presStyleCnt="8">
        <dgm:presLayoutVars>
          <dgm:chMax val="0"/>
          <dgm:bulletEnabled val="1"/>
        </dgm:presLayoutVars>
      </dgm:prSet>
      <dgm:spPr/>
    </dgm:pt>
    <dgm:pt modelId="{8F84FBCB-4CB3-4993-80D6-53F73A9B3BD0}" type="pres">
      <dgm:prSet presAssocID="{AEE8EDF4-10D5-4623-8335-0C45D2B0A2D9}" presName="spacer" presStyleCnt="0"/>
      <dgm:spPr/>
    </dgm:pt>
    <dgm:pt modelId="{BB77A19A-464B-4A65-99AC-C60C8CF40548}" type="pres">
      <dgm:prSet presAssocID="{75EBF0B4-ABD8-41AA-8A2F-8B87B427A877}" presName="parentText" presStyleLbl="node1" presStyleIdx="3" presStyleCnt="8">
        <dgm:presLayoutVars>
          <dgm:chMax val="0"/>
          <dgm:bulletEnabled val="1"/>
        </dgm:presLayoutVars>
      </dgm:prSet>
      <dgm:spPr/>
    </dgm:pt>
    <dgm:pt modelId="{990C622F-F7C5-4B09-B625-431F6E68C8F1}" type="pres">
      <dgm:prSet presAssocID="{D6F347CA-B8E8-446C-B69E-723E383C43C2}" presName="spacer" presStyleCnt="0"/>
      <dgm:spPr/>
    </dgm:pt>
    <dgm:pt modelId="{A18C4595-8A3C-49F6-AC22-582E7B688B2F}" type="pres">
      <dgm:prSet presAssocID="{FED602A6-B174-4CCD-8093-10A7BAC297DD}" presName="parentText" presStyleLbl="node1" presStyleIdx="4" presStyleCnt="8">
        <dgm:presLayoutVars>
          <dgm:chMax val="0"/>
          <dgm:bulletEnabled val="1"/>
        </dgm:presLayoutVars>
      </dgm:prSet>
      <dgm:spPr/>
    </dgm:pt>
    <dgm:pt modelId="{AA2667E6-F186-45CE-B2D6-F7B538EC03F5}" type="pres">
      <dgm:prSet presAssocID="{5CEB5C87-6A64-4339-88EF-B896F5706168}" presName="spacer" presStyleCnt="0"/>
      <dgm:spPr/>
    </dgm:pt>
    <dgm:pt modelId="{E8143908-C459-4453-B11C-AE8A2C8E0DF2}" type="pres">
      <dgm:prSet presAssocID="{02AF50D5-936F-43CD-86DB-CFBE50F39C66}" presName="parentText" presStyleLbl="node1" presStyleIdx="5" presStyleCnt="8">
        <dgm:presLayoutVars>
          <dgm:chMax val="0"/>
          <dgm:bulletEnabled val="1"/>
        </dgm:presLayoutVars>
      </dgm:prSet>
      <dgm:spPr/>
    </dgm:pt>
    <dgm:pt modelId="{D0907310-492E-4EF3-9187-E1EDC5730123}" type="pres">
      <dgm:prSet presAssocID="{5A497C0E-280E-4082-A34C-1D6AD557CCFE}" presName="spacer" presStyleCnt="0"/>
      <dgm:spPr/>
    </dgm:pt>
    <dgm:pt modelId="{28FDBC0D-4AC2-4440-9D6A-8C50D9871EB6}" type="pres">
      <dgm:prSet presAssocID="{8A61C32C-88DA-47FB-BC49-2C3D2C63E66E}" presName="parentText" presStyleLbl="node1" presStyleIdx="6" presStyleCnt="8">
        <dgm:presLayoutVars>
          <dgm:chMax val="0"/>
          <dgm:bulletEnabled val="1"/>
        </dgm:presLayoutVars>
      </dgm:prSet>
      <dgm:spPr/>
    </dgm:pt>
    <dgm:pt modelId="{6AECBF35-6C3C-4C29-8E97-B7F26F895500}" type="pres">
      <dgm:prSet presAssocID="{A8CDBF58-A3EF-4D08-9AEC-6984202B39C5}" presName="spacer" presStyleCnt="0"/>
      <dgm:spPr/>
    </dgm:pt>
    <dgm:pt modelId="{6EB3032B-E921-41FC-8355-AC76CA4D0F1B}" type="pres">
      <dgm:prSet presAssocID="{15237CFB-5317-44A4-A8CC-26C1A3778699}" presName="parentText" presStyleLbl="node1" presStyleIdx="7" presStyleCnt="8">
        <dgm:presLayoutVars>
          <dgm:chMax val="0"/>
          <dgm:bulletEnabled val="1"/>
        </dgm:presLayoutVars>
      </dgm:prSet>
      <dgm:spPr/>
    </dgm:pt>
  </dgm:ptLst>
  <dgm:cxnLst>
    <dgm:cxn modelId="{E7DB0F02-B68B-48B4-8C0F-23DA2F166D63}" srcId="{10406115-0D2C-46D3-B6C0-7D85DF083E17}" destId="{FED602A6-B174-4CCD-8093-10A7BAC297DD}" srcOrd="4" destOrd="0" parTransId="{C6A20907-A141-4278-A6E9-1CCECB4A324D}" sibTransId="{5CEB5C87-6A64-4339-88EF-B896F5706168}"/>
    <dgm:cxn modelId="{861B6016-1C16-4E25-805C-FE5203F41D21}" type="presOf" srcId="{10406115-0D2C-46D3-B6C0-7D85DF083E17}" destId="{8456C520-0018-4925-982F-2670E3AF36E4}" srcOrd="0" destOrd="0" presId="urn:microsoft.com/office/officeart/2005/8/layout/vList2"/>
    <dgm:cxn modelId="{C368C21A-321F-40D4-9013-36CB69365A86}" srcId="{10406115-0D2C-46D3-B6C0-7D85DF083E17}" destId="{15237CFB-5317-44A4-A8CC-26C1A3778699}" srcOrd="7" destOrd="0" parTransId="{921C0EAB-55A7-4F92-9C1F-4AD12F959459}" sibTransId="{D0A6479F-AFCA-448E-9ACC-4DAF7B22C3E4}"/>
    <dgm:cxn modelId="{DF65293C-7DE1-4292-A713-5E0CB870A2E6}" type="presOf" srcId="{02AF50D5-936F-43CD-86DB-CFBE50F39C66}" destId="{E8143908-C459-4453-B11C-AE8A2C8E0DF2}" srcOrd="0" destOrd="0" presId="urn:microsoft.com/office/officeart/2005/8/layout/vList2"/>
    <dgm:cxn modelId="{E337E460-9A7A-4F42-B970-D265E1F5EE05}" srcId="{10406115-0D2C-46D3-B6C0-7D85DF083E17}" destId="{C9C19344-8819-40DB-BD01-F6E969B84C2E}" srcOrd="0" destOrd="0" parTransId="{A49A9E0C-CA63-4F65-9DCA-FF06D44AF958}" sibTransId="{8F3B02CE-6666-45C3-9A61-D99F5F5CD237}"/>
    <dgm:cxn modelId="{C9A8CA46-AB64-40F5-89A4-4FB2B71A17E9}" type="presOf" srcId="{FED602A6-B174-4CCD-8093-10A7BAC297DD}" destId="{A18C4595-8A3C-49F6-AC22-582E7B688B2F}" srcOrd="0" destOrd="0" presId="urn:microsoft.com/office/officeart/2005/8/layout/vList2"/>
    <dgm:cxn modelId="{7C17C250-BE83-4AD7-8540-430E2F220558}" type="presOf" srcId="{75EBF0B4-ABD8-41AA-8A2F-8B87B427A877}" destId="{BB77A19A-464B-4A65-99AC-C60C8CF40548}" srcOrd="0" destOrd="0" presId="urn:microsoft.com/office/officeart/2005/8/layout/vList2"/>
    <dgm:cxn modelId="{2CF6A159-EC19-4047-935C-195ED8DBA948}" srcId="{10406115-0D2C-46D3-B6C0-7D85DF083E17}" destId="{C417AC71-32D1-4E47-BFCC-304DE5CB80B0}" srcOrd="2" destOrd="0" parTransId="{BE1C55C2-D839-4497-A52F-71AFD5DB745A}" sibTransId="{AEE8EDF4-10D5-4623-8335-0C45D2B0A2D9}"/>
    <dgm:cxn modelId="{C46E10A1-7495-4B93-8EDC-7622DB155CAD}" srcId="{10406115-0D2C-46D3-B6C0-7D85DF083E17}" destId="{75EBF0B4-ABD8-41AA-8A2F-8B87B427A877}" srcOrd="3" destOrd="0" parTransId="{4B4454F4-F8E6-42CF-952D-6B1A786DBB4E}" sibTransId="{D6F347CA-B8E8-446C-B69E-723E383C43C2}"/>
    <dgm:cxn modelId="{1BD8D7B0-0ADD-4520-9C9A-05A6A69F08C0}" type="presOf" srcId="{8A61C32C-88DA-47FB-BC49-2C3D2C63E66E}" destId="{28FDBC0D-4AC2-4440-9D6A-8C50D9871EB6}" srcOrd="0" destOrd="0" presId="urn:microsoft.com/office/officeart/2005/8/layout/vList2"/>
    <dgm:cxn modelId="{B385A7B2-3366-4AA1-B36E-2341D41BB515}" type="presOf" srcId="{C9C19344-8819-40DB-BD01-F6E969B84C2E}" destId="{C033CB75-ADA4-415A-88BB-F37A0E41A0BD}" srcOrd="0" destOrd="0" presId="urn:microsoft.com/office/officeart/2005/8/layout/vList2"/>
    <dgm:cxn modelId="{C5DCB1B3-7F32-4189-86F4-825DDA4BA958}" srcId="{10406115-0D2C-46D3-B6C0-7D85DF083E17}" destId="{8A61C32C-88DA-47FB-BC49-2C3D2C63E66E}" srcOrd="6" destOrd="0" parTransId="{F1ADDB6D-A08A-4A99-B836-A2639535C6CB}" sibTransId="{A8CDBF58-A3EF-4D08-9AEC-6984202B39C5}"/>
    <dgm:cxn modelId="{1850B2C4-B3E9-41B4-9562-74D21C6EE0D9}" type="presOf" srcId="{5FC26EFA-85A5-46E2-AA77-784A24521139}" destId="{4BD1EC78-F41D-49F7-B537-DF6F70FF2BE8}" srcOrd="0" destOrd="0" presId="urn:microsoft.com/office/officeart/2005/8/layout/vList2"/>
    <dgm:cxn modelId="{6DB944D5-AFC7-49C3-AF87-528929E05029}" srcId="{10406115-0D2C-46D3-B6C0-7D85DF083E17}" destId="{5FC26EFA-85A5-46E2-AA77-784A24521139}" srcOrd="1" destOrd="0" parTransId="{0F6C284A-5A5D-47AC-BBE4-FBC920EBD8E3}" sibTransId="{B0B1EA8A-E7F9-4E82-921A-196D8B12525B}"/>
    <dgm:cxn modelId="{92380CDB-6F65-4B83-951B-5BC5A95B9AFF}" type="presOf" srcId="{15237CFB-5317-44A4-A8CC-26C1A3778699}" destId="{6EB3032B-E921-41FC-8355-AC76CA4D0F1B}" srcOrd="0" destOrd="0" presId="urn:microsoft.com/office/officeart/2005/8/layout/vList2"/>
    <dgm:cxn modelId="{501F31DF-E9FA-46D4-8B56-4C4F96B5859C}" type="presOf" srcId="{C417AC71-32D1-4E47-BFCC-304DE5CB80B0}" destId="{F811090A-9E3F-4259-B065-9B453D39503C}" srcOrd="0" destOrd="0" presId="urn:microsoft.com/office/officeart/2005/8/layout/vList2"/>
    <dgm:cxn modelId="{D83DE2DF-4820-4D58-BADA-DBDC01903C8F}" srcId="{10406115-0D2C-46D3-B6C0-7D85DF083E17}" destId="{02AF50D5-936F-43CD-86DB-CFBE50F39C66}" srcOrd="5" destOrd="0" parTransId="{4408B0D4-9628-4601-A744-EF5B31B6B80D}" sibTransId="{5A497C0E-280E-4082-A34C-1D6AD557CCFE}"/>
    <dgm:cxn modelId="{A5A68297-8BB9-4939-965F-CA4A02EEACF7}" type="presParOf" srcId="{8456C520-0018-4925-982F-2670E3AF36E4}" destId="{C033CB75-ADA4-415A-88BB-F37A0E41A0BD}" srcOrd="0" destOrd="0" presId="urn:microsoft.com/office/officeart/2005/8/layout/vList2"/>
    <dgm:cxn modelId="{03A41BE3-EDE1-45E7-B3F7-7B4527D2071D}" type="presParOf" srcId="{8456C520-0018-4925-982F-2670E3AF36E4}" destId="{965F7CB3-1BC3-4E94-85CB-7CE3F1FC5C9D}" srcOrd="1" destOrd="0" presId="urn:microsoft.com/office/officeart/2005/8/layout/vList2"/>
    <dgm:cxn modelId="{D37105B6-1040-4C53-9558-37A6853834FC}" type="presParOf" srcId="{8456C520-0018-4925-982F-2670E3AF36E4}" destId="{4BD1EC78-F41D-49F7-B537-DF6F70FF2BE8}" srcOrd="2" destOrd="0" presId="urn:microsoft.com/office/officeart/2005/8/layout/vList2"/>
    <dgm:cxn modelId="{0B8812F6-D160-40BE-BA5A-FD0296355011}" type="presParOf" srcId="{8456C520-0018-4925-982F-2670E3AF36E4}" destId="{4075E519-B8D9-470E-8D7A-CCB6B70B6AD8}" srcOrd="3" destOrd="0" presId="urn:microsoft.com/office/officeart/2005/8/layout/vList2"/>
    <dgm:cxn modelId="{57936E51-98B4-40E8-A918-D619E9249CF8}" type="presParOf" srcId="{8456C520-0018-4925-982F-2670E3AF36E4}" destId="{F811090A-9E3F-4259-B065-9B453D39503C}" srcOrd="4" destOrd="0" presId="urn:microsoft.com/office/officeart/2005/8/layout/vList2"/>
    <dgm:cxn modelId="{8D6CE8D9-3A04-490C-97F4-1EFDC4355299}" type="presParOf" srcId="{8456C520-0018-4925-982F-2670E3AF36E4}" destId="{8F84FBCB-4CB3-4993-80D6-53F73A9B3BD0}" srcOrd="5" destOrd="0" presId="urn:microsoft.com/office/officeart/2005/8/layout/vList2"/>
    <dgm:cxn modelId="{6FE273FE-BE31-45B3-8137-0259C4787087}" type="presParOf" srcId="{8456C520-0018-4925-982F-2670E3AF36E4}" destId="{BB77A19A-464B-4A65-99AC-C60C8CF40548}" srcOrd="6" destOrd="0" presId="urn:microsoft.com/office/officeart/2005/8/layout/vList2"/>
    <dgm:cxn modelId="{008766A3-579A-4B4F-8F1F-2CEC2891B24B}" type="presParOf" srcId="{8456C520-0018-4925-982F-2670E3AF36E4}" destId="{990C622F-F7C5-4B09-B625-431F6E68C8F1}" srcOrd="7" destOrd="0" presId="urn:microsoft.com/office/officeart/2005/8/layout/vList2"/>
    <dgm:cxn modelId="{8E002667-E907-4A7A-AE75-86F28F2077EF}" type="presParOf" srcId="{8456C520-0018-4925-982F-2670E3AF36E4}" destId="{A18C4595-8A3C-49F6-AC22-582E7B688B2F}" srcOrd="8" destOrd="0" presId="urn:microsoft.com/office/officeart/2005/8/layout/vList2"/>
    <dgm:cxn modelId="{23FF5232-7B70-4D97-A6D9-FEF84882444F}" type="presParOf" srcId="{8456C520-0018-4925-982F-2670E3AF36E4}" destId="{AA2667E6-F186-45CE-B2D6-F7B538EC03F5}" srcOrd="9" destOrd="0" presId="urn:microsoft.com/office/officeart/2005/8/layout/vList2"/>
    <dgm:cxn modelId="{7288C989-D189-4C71-9CBE-36C403705B02}" type="presParOf" srcId="{8456C520-0018-4925-982F-2670E3AF36E4}" destId="{E8143908-C459-4453-B11C-AE8A2C8E0DF2}" srcOrd="10" destOrd="0" presId="urn:microsoft.com/office/officeart/2005/8/layout/vList2"/>
    <dgm:cxn modelId="{AD37E08B-EC34-4186-BAD3-1B89CBBAA652}" type="presParOf" srcId="{8456C520-0018-4925-982F-2670E3AF36E4}" destId="{D0907310-492E-4EF3-9187-E1EDC5730123}" srcOrd="11" destOrd="0" presId="urn:microsoft.com/office/officeart/2005/8/layout/vList2"/>
    <dgm:cxn modelId="{833B7C75-2201-4C82-9132-D67937920A35}" type="presParOf" srcId="{8456C520-0018-4925-982F-2670E3AF36E4}" destId="{28FDBC0D-4AC2-4440-9D6A-8C50D9871EB6}" srcOrd="12" destOrd="0" presId="urn:microsoft.com/office/officeart/2005/8/layout/vList2"/>
    <dgm:cxn modelId="{622ED672-E96E-4B2A-ADCC-C3948728CF1D}" type="presParOf" srcId="{8456C520-0018-4925-982F-2670E3AF36E4}" destId="{6AECBF35-6C3C-4C29-8E97-B7F26F895500}" srcOrd="13" destOrd="0" presId="urn:microsoft.com/office/officeart/2005/8/layout/vList2"/>
    <dgm:cxn modelId="{7B9CED02-AFD8-4441-92C6-8FF049E44E14}" type="presParOf" srcId="{8456C520-0018-4925-982F-2670E3AF36E4}" destId="{6EB3032B-E921-41FC-8355-AC76CA4D0F1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31F13-D50B-40E9-A97A-72869F6006DF}"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ru-RU"/>
        </a:p>
      </dgm:t>
    </dgm:pt>
    <dgm:pt modelId="{063391D8-98EA-4F62-BEE3-4B9ED4C2698F}">
      <dgm:prSet/>
      <dgm:spPr/>
      <dgm:t>
        <a:bodyPr/>
        <a:lstStyle/>
        <a:p>
          <a:r>
            <a:rPr lang="ru-RU"/>
            <a:t>- цифровые права должны быть названы в таком качестве в законе;</a:t>
          </a:r>
        </a:p>
      </dgm:t>
    </dgm:pt>
    <dgm:pt modelId="{4A8715DD-241F-463C-B214-72351FC1C764}" type="parTrans" cxnId="{9D20FC60-205F-4733-9DB6-1434635A3337}">
      <dgm:prSet/>
      <dgm:spPr/>
      <dgm:t>
        <a:bodyPr/>
        <a:lstStyle/>
        <a:p>
          <a:endParaRPr lang="ru-RU"/>
        </a:p>
      </dgm:t>
    </dgm:pt>
    <dgm:pt modelId="{D847D129-9803-4BB0-A8C8-E6F4203839CF}" type="sibTrans" cxnId="{9D20FC60-205F-4733-9DB6-1434635A3337}">
      <dgm:prSet/>
      <dgm:spPr/>
      <dgm:t>
        <a:bodyPr/>
        <a:lstStyle/>
        <a:p>
          <a:endParaRPr lang="ru-RU"/>
        </a:p>
      </dgm:t>
    </dgm:pt>
    <dgm:pt modelId="{B8453BDA-3663-4455-8AEF-83A5DFA7ECFB}">
      <dgm:prSet/>
      <dgm:spPr/>
      <dgm:t>
        <a:bodyPr/>
        <a:lstStyle/>
        <a:p>
          <a:r>
            <a:rPr lang="ru-RU"/>
            <a:t>- осуществление таких прав, распоряжение или ограничение распоряжения ими возможны только в информационной системе;</a:t>
          </a:r>
        </a:p>
      </dgm:t>
    </dgm:pt>
    <dgm:pt modelId="{32A568B9-B692-4FE2-A36F-58260539D1A5}" type="parTrans" cxnId="{A90E5DC7-D496-4D7F-9E4C-9912F03DEF9E}">
      <dgm:prSet/>
      <dgm:spPr/>
      <dgm:t>
        <a:bodyPr/>
        <a:lstStyle/>
        <a:p>
          <a:endParaRPr lang="ru-RU"/>
        </a:p>
      </dgm:t>
    </dgm:pt>
    <dgm:pt modelId="{81691B7F-AE83-457D-B6CC-1C6DD977FA4C}" type="sibTrans" cxnId="{A90E5DC7-D496-4D7F-9E4C-9912F03DEF9E}">
      <dgm:prSet/>
      <dgm:spPr/>
      <dgm:t>
        <a:bodyPr/>
        <a:lstStyle/>
        <a:p>
          <a:endParaRPr lang="ru-RU"/>
        </a:p>
      </dgm:t>
    </dgm:pt>
    <dgm:pt modelId="{417535EF-056A-4A87-AF30-3C5482BD49D1}">
      <dgm:prSet/>
      <dgm:spPr/>
      <dgm:t>
        <a:bodyPr/>
        <a:lstStyle/>
        <a:p>
          <a:r>
            <a:rPr lang="ru-RU"/>
            <a:t>- по общему правилу обладателем цифрового права считается лицо, которое может им распоряжаться;</a:t>
          </a:r>
        </a:p>
      </dgm:t>
    </dgm:pt>
    <dgm:pt modelId="{2BCE493D-FE77-41B0-AD58-AD6C3778248B}" type="parTrans" cxnId="{282D5B80-7B1C-46AF-A8D0-98AFCC506C87}">
      <dgm:prSet/>
      <dgm:spPr/>
      <dgm:t>
        <a:bodyPr/>
        <a:lstStyle/>
        <a:p>
          <a:endParaRPr lang="ru-RU"/>
        </a:p>
      </dgm:t>
    </dgm:pt>
    <dgm:pt modelId="{84DC4149-1EE3-494E-997C-58711CC58CAD}" type="sibTrans" cxnId="{282D5B80-7B1C-46AF-A8D0-98AFCC506C87}">
      <dgm:prSet/>
      <dgm:spPr/>
      <dgm:t>
        <a:bodyPr/>
        <a:lstStyle/>
        <a:p>
          <a:endParaRPr lang="ru-RU"/>
        </a:p>
      </dgm:t>
    </dgm:pt>
    <dgm:pt modelId="{D6634A6D-530E-4B5D-A538-36819D4768ED}">
      <dgm:prSet/>
      <dgm:spPr/>
      <dgm:t>
        <a:bodyPr/>
        <a:lstStyle/>
        <a:p>
          <a:r>
            <a:rPr lang="ru-RU"/>
            <a:t>- переход цифрового права по сделке не требует согласия должника;</a:t>
          </a:r>
        </a:p>
      </dgm:t>
    </dgm:pt>
    <dgm:pt modelId="{E775E95C-1291-4E36-8306-D3E0FC4FC168}" type="parTrans" cxnId="{6F431D5E-CA40-47CB-B9AD-5027A053BA51}">
      <dgm:prSet/>
      <dgm:spPr/>
      <dgm:t>
        <a:bodyPr/>
        <a:lstStyle/>
        <a:p>
          <a:endParaRPr lang="ru-RU"/>
        </a:p>
      </dgm:t>
    </dgm:pt>
    <dgm:pt modelId="{3D936969-35AE-4484-9EEE-1D0D4C7A0B5B}" type="sibTrans" cxnId="{6F431D5E-CA40-47CB-B9AD-5027A053BA51}">
      <dgm:prSet/>
      <dgm:spPr/>
      <dgm:t>
        <a:bodyPr/>
        <a:lstStyle/>
        <a:p>
          <a:endParaRPr lang="ru-RU"/>
        </a:p>
      </dgm:t>
    </dgm:pt>
    <dgm:pt modelId="{DFFF9E51-9849-46A5-8462-BC5BCDA6317B}">
      <dgm:prSet/>
      <dgm:spPr/>
      <dgm:t>
        <a:bodyPr/>
        <a:lstStyle/>
        <a:p>
          <a:r>
            <a:rPr lang="ru-RU"/>
            <a:t>- прямо допускается оборотоспособность цифровых прав (к ним будут применимы общие положения о купле-продаже).</a:t>
          </a:r>
        </a:p>
      </dgm:t>
    </dgm:pt>
    <dgm:pt modelId="{7A10544B-DE64-4384-8A82-D85B9983AE98}" type="parTrans" cxnId="{CE36A2AE-E49C-4CA0-AC40-7BE1AD942C99}">
      <dgm:prSet/>
      <dgm:spPr/>
      <dgm:t>
        <a:bodyPr/>
        <a:lstStyle/>
        <a:p>
          <a:endParaRPr lang="ru-RU"/>
        </a:p>
      </dgm:t>
    </dgm:pt>
    <dgm:pt modelId="{DC7916DF-62D7-45E6-BDB0-B0557C4A91FF}" type="sibTrans" cxnId="{CE36A2AE-E49C-4CA0-AC40-7BE1AD942C99}">
      <dgm:prSet/>
      <dgm:spPr/>
      <dgm:t>
        <a:bodyPr/>
        <a:lstStyle/>
        <a:p>
          <a:endParaRPr lang="ru-RU"/>
        </a:p>
      </dgm:t>
    </dgm:pt>
    <dgm:pt modelId="{D63A8A22-91D0-475B-AED0-36ACB76FB1ED}" type="pres">
      <dgm:prSet presAssocID="{36E31F13-D50B-40E9-A97A-72869F6006DF}" presName="linear" presStyleCnt="0">
        <dgm:presLayoutVars>
          <dgm:animLvl val="lvl"/>
          <dgm:resizeHandles val="exact"/>
        </dgm:presLayoutVars>
      </dgm:prSet>
      <dgm:spPr/>
    </dgm:pt>
    <dgm:pt modelId="{7E68F83C-F038-48E3-B7EF-95EECDB23B5D}" type="pres">
      <dgm:prSet presAssocID="{063391D8-98EA-4F62-BEE3-4B9ED4C2698F}" presName="parentText" presStyleLbl="node1" presStyleIdx="0" presStyleCnt="5">
        <dgm:presLayoutVars>
          <dgm:chMax val="0"/>
          <dgm:bulletEnabled val="1"/>
        </dgm:presLayoutVars>
      </dgm:prSet>
      <dgm:spPr/>
    </dgm:pt>
    <dgm:pt modelId="{A82820A4-8F22-4DE9-BA18-C9157D1B1BF9}" type="pres">
      <dgm:prSet presAssocID="{D847D129-9803-4BB0-A8C8-E6F4203839CF}" presName="spacer" presStyleCnt="0"/>
      <dgm:spPr/>
    </dgm:pt>
    <dgm:pt modelId="{04D3D478-5A25-4E0F-90D6-42A3B7C59435}" type="pres">
      <dgm:prSet presAssocID="{B8453BDA-3663-4455-8AEF-83A5DFA7ECFB}" presName="parentText" presStyleLbl="node1" presStyleIdx="1" presStyleCnt="5">
        <dgm:presLayoutVars>
          <dgm:chMax val="0"/>
          <dgm:bulletEnabled val="1"/>
        </dgm:presLayoutVars>
      </dgm:prSet>
      <dgm:spPr/>
    </dgm:pt>
    <dgm:pt modelId="{1A96A680-29A3-4A63-8BA5-5C3FDE897845}" type="pres">
      <dgm:prSet presAssocID="{81691B7F-AE83-457D-B6CC-1C6DD977FA4C}" presName="spacer" presStyleCnt="0"/>
      <dgm:spPr/>
    </dgm:pt>
    <dgm:pt modelId="{343F4ADF-00B5-4A79-A4FB-7EB3582C3647}" type="pres">
      <dgm:prSet presAssocID="{417535EF-056A-4A87-AF30-3C5482BD49D1}" presName="parentText" presStyleLbl="node1" presStyleIdx="2" presStyleCnt="5">
        <dgm:presLayoutVars>
          <dgm:chMax val="0"/>
          <dgm:bulletEnabled val="1"/>
        </dgm:presLayoutVars>
      </dgm:prSet>
      <dgm:spPr/>
    </dgm:pt>
    <dgm:pt modelId="{EDEB8883-1DBF-4020-905C-BF272A4A3B43}" type="pres">
      <dgm:prSet presAssocID="{84DC4149-1EE3-494E-997C-58711CC58CAD}" presName="spacer" presStyleCnt="0"/>
      <dgm:spPr/>
    </dgm:pt>
    <dgm:pt modelId="{20C1266F-C816-40F9-8E13-CE04DFD66791}" type="pres">
      <dgm:prSet presAssocID="{D6634A6D-530E-4B5D-A538-36819D4768ED}" presName="parentText" presStyleLbl="node1" presStyleIdx="3" presStyleCnt="5">
        <dgm:presLayoutVars>
          <dgm:chMax val="0"/>
          <dgm:bulletEnabled val="1"/>
        </dgm:presLayoutVars>
      </dgm:prSet>
      <dgm:spPr/>
    </dgm:pt>
    <dgm:pt modelId="{144815F7-7667-4833-BC98-1AF84F3813CA}" type="pres">
      <dgm:prSet presAssocID="{3D936969-35AE-4484-9EEE-1D0D4C7A0B5B}" presName="spacer" presStyleCnt="0"/>
      <dgm:spPr/>
    </dgm:pt>
    <dgm:pt modelId="{5BEEC0A9-7A66-4B2E-8FDB-83D90FB0A59F}" type="pres">
      <dgm:prSet presAssocID="{DFFF9E51-9849-46A5-8462-BC5BCDA6317B}" presName="parentText" presStyleLbl="node1" presStyleIdx="4" presStyleCnt="5">
        <dgm:presLayoutVars>
          <dgm:chMax val="0"/>
          <dgm:bulletEnabled val="1"/>
        </dgm:presLayoutVars>
      </dgm:prSet>
      <dgm:spPr/>
    </dgm:pt>
  </dgm:ptLst>
  <dgm:cxnLst>
    <dgm:cxn modelId="{F91AC205-B581-4070-B875-FDB2ADDE6CC8}" type="presOf" srcId="{D6634A6D-530E-4B5D-A538-36819D4768ED}" destId="{20C1266F-C816-40F9-8E13-CE04DFD66791}" srcOrd="0" destOrd="0" presId="urn:microsoft.com/office/officeart/2005/8/layout/vList2"/>
    <dgm:cxn modelId="{71F4EB1D-DEEA-49CC-A30F-F7494DC70A57}" type="presOf" srcId="{B8453BDA-3663-4455-8AEF-83A5DFA7ECFB}" destId="{04D3D478-5A25-4E0F-90D6-42A3B7C59435}" srcOrd="0" destOrd="0" presId="urn:microsoft.com/office/officeart/2005/8/layout/vList2"/>
    <dgm:cxn modelId="{D94E9A3E-3C13-49C9-9324-471ACDDF5114}" type="presOf" srcId="{417535EF-056A-4A87-AF30-3C5482BD49D1}" destId="{343F4ADF-00B5-4A79-A4FB-7EB3582C3647}" srcOrd="0" destOrd="0" presId="urn:microsoft.com/office/officeart/2005/8/layout/vList2"/>
    <dgm:cxn modelId="{6F431D5E-CA40-47CB-B9AD-5027A053BA51}" srcId="{36E31F13-D50B-40E9-A97A-72869F6006DF}" destId="{D6634A6D-530E-4B5D-A538-36819D4768ED}" srcOrd="3" destOrd="0" parTransId="{E775E95C-1291-4E36-8306-D3E0FC4FC168}" sibTransId="{3D936969-35AE-4484-9EEE-1D0D4C7A0B5B}"/>
    <dgm:cxn modelId="{9D20FC60-205F-4733-9DB6-1434635A3337}" srcId="{36E31F13-D50B-40E9-A97A-72869F6006DF}" destId="{063391D8-98EA-4F62-BEE3-4B9ED4C2698F}" srcOrd="0" destOrd="0" parTransId="{4A8715DD-241F-463C-B214-72351FC1C764}" sibTransId="{D847D129-9803-4BB0-A8C8-E6F4203839CF}"/>
    <dgm:cxn modelId="{E39F5643-3F81-46D7-9A69-0F0FB6DA035D}" type="presOf" srcId="{36E31F13-D50B-40E9-A97A-72869F6006DF}" destId="{D63A8A22-91D0-475B-AED0-36ACB76FB1ED}" srcOrd="0" destOrd="0" presId="urn:microsoft.com/office/officeart/2005/8/layout/vList2"/>
    <dgm:cxn modelId="{282D5B80-7B1C-46AF-A8D0-98AFCC506C87}" srcId="{36E31F13-D50B-40E9-A97A-72869F6006DF}" destId="{417535EF-056A-4A87-AF30-3C5482BD49D1}" srcOrd="2" destOrd="0" parTransId="{2BCE493D-FE77-41B0-AD58-AD6C3778248B}" sibTransId="{84DC4149-1EE3-494E-997C-58711CC58CAD}"/>
    <dgm:cxn modelId="{CE36A2AE-E49C-4CA0-AC40-7BE1AD942C99}" srcId="{36E31F13-D50B-40E9-A97A-72869F6006DF}" destId="{DFFF9E51-9849-46A5-8462-BC5BCDA6317B}" srcOrd="4" destOrd="0" parTransId="{7A10544B-DE64-4384-8A82-D85B9983AE98}" sibTransId="{DC7916DF-62D7-45E6-BDB0-B0557C4A91FF}"/>
    <dgm:cxn modelId="{A90E5DC7-D496-4D7F-9E4C-9912F03DEF9E}" srcId="{36E31F13-D50B-40E9-A97A-72869F6006DF}" destId="{B8453BDA-3663-4455-8AEF-83A5DFA7ECFB}" srcOrd="1" destOrd="0" parTransId="{32A568B9-B692-4FE2-A36F-58260539D1A5}" sibTransId="{81691B7F-AE83-457D-B6CC-1C6DD977FA4C}"/>
    <dgm:cxn modelId="{B1BC42FF-2C5A-4629-BAA6-3A7DD330C93D}" type="presOf" srcId="{063391D8-98EA-4F62-BEE3-4B9ED4C2698F}" destId="{7E68F83C-F038-48E3-B7EF-95EECDB23B5D}" srcOrd="0" destOrd="0" presId="urn:microsoft.com/office/officeart/2005/8/layout/vList2"/>
    <dgm:cxn modelId="{87414CFF-F71C-4A15-BD7D-7703052C9283}" type="presOf" srcId="{DFFF9E51-9849-46A5-8462-BC5BCDA6317B}" destId="{5BEEC0A9-7A66-4B2E-8FDB-83D90FB0A59F}" srcOrd="0" destOrd="0" presId="urn:microsoft.com/office/officeart/2005/8/layout/vList2"/>
    <dgm:cxn modelId="{A2384AE5-3CD5-4739-A7C9-5F554180F658}" type="presParOf" srcId="{D63A8A22-91D0-475B-AED0-36ACB76FB1ED}" destId="{7E68F83C-F038-48E3-B7EF-95EECDB23B5D}" srcOrd="0" destOrd="0" presId="urn:microsoft.com/office/officeart/2005/8/layout/vList2"/>
    <dgm:cxn modelId="{19D4F64F-B63F-4D91-AF3F-79E5DD2E6D0B}" type="presParOf" srcId="{D63A8A22-91D0-475B-AED0-36ACB76FB1ED}" destId="{A82820A4-8F22-4DE9-BA18-C9157D1B1BF9}" srcOrd="1" destOrd="0" presId="urn:microsoft.com/office/officeart/2005/8/layout/vList2"/>
    <dgm:cxn modelId="{B235672C-762D-43A3-AF1C-CB0E302C6AA8}" type="presParOf" srcId="{D63A8A22-91D0-475B-AED0-36ACB76FB1ED}" destId="{04D3D478-5A25-4E0F-90D6-42A3B7C59435}" srcOrd="2" destOrd="0" presId="urn:microsoft.com/office/officeart/2005/8/layout/vList2"/>
    <dgm:cxn modelId="{EABDAD55-4796-40C2-8A41-A51D2C4027C0}" type="presParOf" srcId="{D63A8A22-91D0-475B-AED0-36ACB76FB1ED}" destId="{1A96A680-29A3-4A63-8BA5-5C3FDE897845}" srcOrd="3" destOrd="0" presId="urn:microsoft.com/office/officeart/2005/8/layout/vList2"/>
    <dgm:cxn modelId="{F03BCA70-AA83-406E-9B2F-1487E091F83E}" type="presParOf" srcId="{D63A8A22-91D0-475B-AED0-36ACB76FB1ED}" destId="{343F4ADF-00B5-4A79-A4FB-7EB3582C3647}" srcOrd="4" destOrd="0" presId="urn:microsoft.com/office/officeart/2005/8/layout/vList2"/>
    <dgm:cxn modelId="{06DD9FED-A863-49A2-8437-3FC156B5F95D}" type="presParOf" srcId="{D63A8A22-91D0-475B-AED0-36ACB76FB1ED}" destId="{EDEB8883-1DBF-4020-905C-BF272A4A3B43}" srcOrd="5" destOrd="0" presId="urn:microsoft.com/office/officeart/2005/8/layout/vList2"/>
    <dgm:cxn modelId="{3D3693E6-5A7A-4621-BFCC-E3F8518E953E}" type="presParOf" srcId="{D63A8A22-91D0-475B-AED0-36ACB76FB1ED}" destId="{20C1266F-C816-40F9-8E13-CE04DFD66791}" srcOrd="6" destOrd="0" presId="urn:microsoft.com/office/officeart/2005/8/layout/vList2"/>
    <dgm:cxn modelId="{3EEAD935-A1A2-4062-8E53-6D2122B0DBD3}" type="presParOf" srcId="{D63A8A22-91D0-475B-AED0-36ACB76FB1ED}" destId="{144815F7-7667-4833-BC98-1AF84F3813CA}" srcOrd="7" destOrd="0" presId="urn:microsoft.com/office/officeart/2005/8/layout/vList2"/>
    <dgm:cxn modelId="{8E7F3D5C-1A3D-4184-B65D-0C0834416290}" type="presParOf" srcId="{D63A8A22-91D0-475B-AED0-36ACB76FB1ED}" destId="{5BEEC0A9-7A66-4B2E-8FDB-83D90FB0A59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73CF61B-C51F-4703-A006-2F2E0CEF1365}"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ru-RU"/>
        </a:p>
      </dgm:t>
    </dgm:pt>
    <dgm:pt modelId="{D517346F-0ADF-4852-8F78-2357E005A3A0}">
      <dgm:prSet/>
      <dgm:spPr/>
      <dgm:t>
        <a:bodyPr/>
        <a:lstStyle/>
        <a:p>
          <a:r>
            <a:rPr lang="ru-RU"/>
            <a:t>1) произведения науки, литературы и искусства;</a:t>
          </a:r>
        </a:p>
      </dgm:t>
    </dgm:pt>
    <dgm:pt modelId="{671DE66E-BAE7-4603-9D8F-F7AE823F0FA3}" type="parTrans" cxnId="{25DA958E-4BC1-43EE-82C0-9D5E1B1206F1}">
      <dgm:prSet/>
      <dgm:spPr/>
      <dgm:t>
        <a:bodyPr/>
        <a:lstStyle/>
        <a:p>
          <a:endParaRPr lang="ru-RU"/>
        </a:p>
      </dgm:t>
    </dgm:pt>
    <dgm:pt modelId="{1C0A88E6-85E0-46D0-9E2B-13EE30A0623D}" type="sibTrans" cxnId="{25DA958E-4BC1-43EE-82C0-9D5E1B1206F1}">
      <dgm:prSet/>
      <dgm:spPr/>
      <dgm:t>
        <a:bodyPr/>
        <a:lstStyle/>
        <a:p>
          <a:endParaRPr lang="ru-RU"/>
        </a:p>
      </dgm:t>
    </dgm:pt>
    <dgm:pt modelId="{868968D8-D4D4-4FB0-90F4-0507832876A1}">
      <dgm:prSet/>
      <dgm:spPr/>
      <dgm:t>
        <a:bodyPr/>
        <a:lstStyle/>
        <a:p>
          <a:r>
            <a:rPr lang="ru-RU"/>
            <a:t>2) программы для электронных вычислительных машин (программы для ЭВМ);</a:t>
          </a:r>
        </a:p>
      </dgm:t>
    </dgm:pt>
    <dgm:pt modelId="{4069F929-AC11-41D2-B6F3-9C5B7A101BA0}" type="parTrans" cxnId="{B5B926DF-37F9-46F2-BA02-E00B17245BA7}">
      <dgm:prSet/>
      <dgm:spPr/>
      <dgm:t>
        <a:bodyPr/>
        <a:lstStyle/>
        <a:p>
          <a:endParaRPr lang="ru-RU"/>
        </a:p>
      </dgm:t>
    </dgm:pt>
    <dgm:pt modelId="{A4D28B2C-A21A-4F5D-9291-5B938BC1E986}" type="sibTrans" cxnId="{B5B926DF-37F9-46F2-BA02-E00B17245BA7}">
      <dgm:prSet/>
      <dgm:spPr/>
      <dgm:t>
        <a:bodyPr/>
        <a:lstStyle/>
        <a:p>
          <a:endParaRPr lang="ru-RU"/>
        </a:p>
      </dgm:t>
    </dgm:pt>
    <dgm:pt modelId="{6A3344E7-0428-4934-8646-B5CFA04E6085}">
      <dgm:prSet/>
      <dgm:spPr/>
      <dgm:t>
        <a:bodyPr/>
        <a:lstStyle/>
        <a:p>
          <a:r>
            <a:rPr lang="ru-RU"/>
            <a:t>3) базы данных;</a:t>
          </a:r>
        </a:p>
      </dgm:t>
    </dgm:pt>
    <dgm:pt modelId="{89D63620-72E2-43ED-982A-72673AFBE5C3}" type="parTrans" cxnId="{89276B2A-73B3-4F9B-8C85-E33C24A40BBD}">
      <dgm:prSet/>
      <dgm:spPr/>
      <dgm:t>
        <a:bodyPr/>
        <a:lstStyle/>
        <a:p>
          <a:endParaRPr lang="ru-RU"/>
        </a:p>
      </dgm:t>
    </dgm:pt>
    <dgm:pt modelId="{57DF25DB-838D-4686-981B-34A5F423F76E}" type="sibTrans" cxnId="{89276B2A-73B3-4F9B-8C85-E33C24A40BBD}">
      <dgm:prSet/>
      <dgm:spPr/>
      <dgm:t>
        <a:bodyPr/>
        <a:lstStyle/>
        <a:p>
          <a:endParaRPr lang="ru-RU"/>
        </a:p>
      </dgm:t>
    </dgm:pt>
    <dgm:pt modelId="{A23A8119-E753-4EFC-A757-C8CEF4A01A03}">
      <dgm:prSet/>
      <dgm:spPr/>
      <dgm:t>
        <a:bodyPr/>
        <a:lstStyle/>
        <a:p>
          <a:r>
            <a:rPr lang="ru-RU"/>
            <a:t>4) исполнения;</a:t>
          </a:r>
        </a:p>
      </dgm:t>
    </dgm:pt>
    <dgm:pt modelId="{947884AC-58A2-4A0C-B505-9BBBA757F1B3}" type="parTrans" cxnId="{04213CCE-392E-478A-8679-B7B80B1B5B25}">
      <dgm:prSet/>
      <dgm:spPr/>
      <dgm:t>
        <a:bodyPr/>
        <a:lstStyle/>
        <a:p>
          <a:endParaRPr lang="ru-RU"/>
        </a:p>
      </dgm:t>
    </dgm:pt>
    <dgm:pt modelId="{6EAFF8AA-E611-4688-971A-38C0CDEC34CF}" type="sibTrans" cxnId="{04213CCE-392E-478A-8679-B7B80B1B5B25}">
      <dgm:prSet/>
      <dgm:spPr/>
      <dgm:t>
        <a:bodyPr/>
        <a:lstStyle/>
        <a:p>
          <a:endParaRPr lang="ru-RU"/>
        </a:p>
      </dgm:t>
    </dgm:pt>
    <dgm:pt modelId="{95254740-362D-4BD1-8FC6-B3EB9C5D5F4E}">
      <dgm:prSet/>
      <dgm:spPr/>
      <dgm:t>
        <a:bodyPr/>
        <a:lstStyle/>
        <a:p>
          <a:r>
            <a:rPr lang="ru-RU"/>
            <a:t>5) фонограммы;</a:t>
          </a:r>
        </a:p>
      </dgm:t>
    </dgm:pt>
    <dgm:pt modelId="{853F8E11-4129-451B-98E2-DDB489C00299}" type="parTrans" cxnId="{EC68F1EF-163D-4907-9270-840441350400}">
      <dgm:prSet/>
      <dgm:spPr/>
      <dgm:t>
        <a:bodyPr/>
        <a:lstStyle/>
        <a:p>
          <a:endParaRPr lang="ru-RU"/>
        </a:p>
      </dgm:t>
    </dgm:pt>
    <dgm:pt modelId="{C9F83DA1-D49A-4ED1-8F60-3B293461139A}" type="sibTrans" cxnId="{EC68F1EF-163D-4907-9270-840441350400}">
      <dgm:prSet/>
      <dgm:spPr/>
      <dgm:t>
        <a:bodyPr/>
        <a:lstStyle/>
        <a:p>
          <a:endParaRPr lang="ru-RU"/>
        </a:p>
      </dgm:t>
    </dgm:pt>
    <dgm:pt modelId="{E3682E7D-052F-4A8F-99D6-08F3D7FE756F}">
      <dgm:prSet/>
      <dgm:spPr/>
      <dgm:t>
        <a:bodyPr/>
        <a:lstStyle/>
        <a:p>
          <a:r>
            <a:rPr lang="ru-RU"/>
            <a:t>6) сообщение в эфир или по кабелю радио- или телепередач (вещание организаций эфирного или кабельного вещания);</a:t>
          </a:r>
        </a:p>
      </dgm:t>
    </dgm:pt>
    <dgm:pt modelId="{C5F9C25E-E7FD-4AA7-8A38-0C11AE2EC16A}" type="parTrans" cxnId="{FECF3112-7FFF-4F70-909F-E1BC144FED5C}">
      <dgm:prSet/>
      <dgm:spPr/>
      <dgm:t>
        <a:bodyPr/>
        <a:lstStyle/>
        <a:p>
          <a:endParaRPr lang="ru-RU"/>
        </a:p>
      </dgm:t>
    </dgm:pt>
    <dgm:pt modelId="{B8C72937-A622-4E5A-9263-523CFB168495}" type="sibTrans" cxnId="{FECF3112-7FFF-4F70-909F-E1BC144FED5C}">
      <dgm:prSet/>
      <dgm:spPr/>
      <dgm:t>
        <a:bodyPr/>
        <a:lstStyle/>
        <a:p>
          <a:endParaRPr lang="ru-RU"/>
        </a:p>
      </dgm:t>
    </dgm:pt>
    <dgm:pt modelId="{4124359D-123F-4F0D-8928-67B9B6ABD981}">
      <dgm:prSet/>
      <dgm:spPr/>
      <dgm:t>
        <a:bodyPr/>
        <a:lstStyle/>
        <a:p>
          <a:r>
            <a:rPr lang="ru-RU"/>
            <a:t>7) изобретения;</a:t>
          </a:r>
        </a:p>
      </dgm:t>
    </dgm:pt>
    <dgm:pt modelId="{336BF868-4404-4007-B547-DD4724CCA41B}" type="parTrans" cxnId="{505AE7F0-4A3B-48FA-9B06-7EBE35755A7D}">
      <dgm:prSet/>
      <dgm:spPr/>
      <dgm:t>
        <a:bodyPr/>
        <a:lstStyle/>
        <a:p>
          <a:endParaRPr lang="ru-RU"/>
        </a:p>
      </dgm:t>
    </dgm:pt>
    <dgm:pt modelId="{42FC39FB-D097-42B8-BDBC-52931167D532}" type="sibTrans" cxnId="{505AE7F0-4A3B-48FA-9B06-7EBE35755A7D}">
      <dgm:prSet/>
      <dgm:spPr/>
      <dgm:t>
        <a:bodyPr/>
        <a:lstStyle/>
        <a:p>
          <a:endParaRPr lang="ru-RU"/>
        </a:p>
      </dgm:t>
    </dgm:pt>
    <dgm:pt modelId="{26EB7551-3E3F-404E-B5F6-D18C5907ED04}">
      <dgm:prSet/>
      <dgm:spPr/>
      <dgm:t>
        <a:bodyPr/>
        <a:lstStyle/>
        <a:p>
          <a:r>
            <a:rPr lang="ru-RU"/>
            <a:t>8) полезные модели;</a:t>
          </a:r>
        </a:p>
      </dgm:t>
    </dgm:pt>
    <dgm:pt modelId="{1FBA546C-16B8-4BFF-B887-F75B7E6FFC41}" type="parTrans" cxnId="{2EB5B062-ECBB-4F6E-A388-F1E141120ECB}">
      <dgm:prSet/>
      <dgm:spPr/>
      <dgm:t>
        <a:bodyPr/>
        <a:lstStyle/>
        <a:p>
          <a:endParaRPr lang="ru-RU"/>
        </a:p>
      </dgm:t>
    </dgm:pt>
    <dgm:pt modelId="{E03299E0-3397-414D-8C38-0A3EB41ED48E}" type="sibTrans" cxnId="{2EB5B062-ECBB-4F6E-A388-F1E141120ECB}">
      <dgm:prSet/>
      <dgm:spPr/>
      <dgm:t>
        <a:bodyPr/>
        <a:lstStyle/>
        <a:p>
          <a:endParaRPr lang="ru-RU"/>
        </a:p>
      </dgm:t>
    </dgm:pt>
    <dgm:pt modelId="{11622342-8317-4A76-A067-F2D5B44C09DE}">
      <dgm:prSet/>
      <dgm:spPr/>
      <dgm:t>
        <a:bodyPr/>
        <a:lstStyle/>
        <a:p>
          <a:r>
            <a:rPr lang="ru-RU"/>
            <a:t>9) промышленные образцы;</a:t>
          </a:r>
        </a:p>
      </dgm:t>
    </dgm:pt>
    <dgm:pt modelId="{8F9D4FD6-A08A-4A1D-BD40-F4F47EF006DC}" type="parTrans" cxnId="{5701EECE-3848-48C5-9DA8-26FA9858DB6F}">
      <dgm:prSet/>
      <dgm:spPr/>
      <dgm:t>
        <a:bodyPr/>
        <a:lstStyle/>
        <a:p>
          <a:endParaRPr lang="ru-RU"/>
        </a:p>
      </dgm:t>
    </dgm:pt>
    <dgm:pt modelId="{E6B3AB9A-4FF0-4297-AEAA-FFBC0963A612}" type="sibTrans" cxnId="{5701EECE-3848-48C5-9DA8-26FA9858DB6F}">
      <dgm:prSet/>
      <dgm:spPr/>
      <dgm:t>
        <a:bodyPr/>
        <a:lstStyle/>
        <a:p>
          <a:endParaRPr lang="ru-RU"/>
        </a:p>
      </dgm:t>
    </dgm:pt>
    <dgm:pt modelId="{AFDB2C50-3B7A-4C0A-8E22-BFB8F018CC64}">
      <dgm:prSet/>
      <dgm:spPr/>
      <dgm:t>
        <a:bodyPr/>
        <a:lstStyle/>
        <a:p>
          <a:r>
            <a:rPr lang="ru-RU"/>
            <a:t>10) селекционные достижения</a:t>
          </a:r>
        </a:p>
      </dgm:t>
    </dgm:pt>
    <dgm:pt modelId="{EFD9964E-33D9-4E47-9E36-9EE3414D899D}" type="parTrans" cxnId="{83B87468-5104-42A1-9D36-B0FD2C46202B}">
      <dgm:prSet/>
      <dgm:spPr/>
      <dgm:t>
        <a:bodyPr/>
        <a:lstStyle/>
        <a:p>
          <a:endParaRPr lang="ru-RU"/>
        </a:p>
      </dgm:t>
    </dgm:pt>
    <dgm:pt modelId="{1AA7FAB2-FE19-4092-B651-C96CA6AD3C42}" type="sibTrans" cxnId="{83B87468-5104-42A1-9D36-B0FD2C46202B}">
      <dgm:prSet/>
      <dgm:spPr/>
      <dgm:t>
        <a:bodyPr/>
        <a:lstStyle/>
        <a:p>
          <a:endParaRPr lang="ru-RU"/>
        </a:p>
      </dgm:t>
    </dgm:pt>
    <dgm:pt modelId="{42BE2756-458C-4C80-A06A-67A0B6819AB6}" type="pres">
      <dgm:prSet presAssocID="{B73CF61B-C51F-4703-A006-2F2E0CEF1365}" presName="linear" presStyleCnt="0">
        <dgm:presLayoutVars>
          <dgm:animLvl val="lvl"/>
          <dgm:resizeHandles val="exact"/>
        </dgm:presLayoutVars>
      </dgm:prSet>
      <dgm:spPr/>
    </dgm:pt>
    <dgm:pt modelId="{26A40C3E-3270-4502-B2C0-6BAC6458D467}" type="pres">
      <dgm:prSet presAssocID="{D517346F-0ADF-4852-8F78-2357E005A3A0}" presName="parentText" presStyleLbl="node1" presStyleIdx="0" presStyleCnt="10">
        <dgm:presLayoutVars>
          <dgm:chMax val="0"/>
          <dgm:bulletEnabled val="1"/>
        </dgm:presLayoutVars>
      </dgm:prSet>
      <dgm:spPr/>
    </dgm:pt>
    <dgm:pt modelId="{E6EAA84F-0377-48B6-9653-13830A16071F}" type="pres">
      <dgm:prSet presAssocID="{1C0A88E6-85E0-46D0-9E2B-13EE30A0623D}" presName="spacer" presStyleCnt="0"/>
      <dgm:spPr/>
    </dgm:pt>
    <dgm:pt modelId="{CA33CFA1-71B2-4B60-AA24-B241D84C725F}" type="pres">
      <dgm:prSet presAssocID="{868968D8-D4D4-4FB0-90F4-0507832876A1}" presName="parentText" presStyleLbl="node1" presStyleIdx="1" presStyleCnt="10">
        <dgm:presLayoutVars>
          <dgm:chMax val="0"/>
          <dgm:bulletEnabled val="1"/>
        </dgm:presLayoutVars>
      </dgm:prSet>
      <dgm:spPr/>
    </dgm:pt>
    <dgm:pt modelId="{089C9DE6-457B-417F-9D6D-99EB1ECC5F63}" type="pres">
      <dgm:prSet presAssocID="{A4D28B2C-A21A-4F5D-9291-5B938BC1E986}" presName="spacer" presStyleCnt="0"/>
      <dgm:spPr/>
    </dgm:pt>
    <dgm:pt modelId="{7194ABE5-3D46-4FFD-A601-F008156A4987}" type="pres">
      <dgm:prSet presAssocID="{6A3344E7-0428-4934-8646-B5CFA04E6085}" presName="parentText" presStyleLbl="node1" presStyleIdx="2" presStyleCnt="10">
        <dgm:presLayoutVars>
          <dgm:chMax val="0"/>
          <dgm:bulletEnabled val="1"/>
        </dgm:presLayoutVars>
      </dgm:prSet>
      <dgm:spPr/>
    </dgm:pt>
    <dgm:pt modelId="{25CF5D2B-E4C6-4B9D-A275-43A5BD41A8D3}" type="pres">
      <dgm:prSet presAssocID="{57DF25DB-838D-4686-981B-34A5F423F76E}" presName="spacer" presStyleCnt="0"/>
      <dgm:spPr/>
    </dgm:pt>
    <dgm:pt modelId="{22622446-F7A9-4516-AD65-951F13212AD0}" type="pres">
      <dgm:prSet presAssocID="{A23A8119-E753-4EFC-A757-C8CEF4A01A03}" presName="parentText" presStyleLbl="node1" presStyleIdx="3" presStyleCnt="10">
        <dgm:presLayoutVars>
          <dgm:chMax val="0"/>
          <dgm:bulletEnabled val="1"/>
        </dgm:presLayoutVars>
      </dgm:prSet>
      <dgm:spPr/>
    </dgm:pt>
    <dgm:pt modelId="{BC69D68B-7C0B-4A54-BDBD-1D5F4CBEBF59}" type="pres">
      <dgm:prSet presAssocID="{6EAFF8AA-E611-4688-971A-38C0CDEC34CF}" presName="spacer" presStyleCnt="0"/>
      <dgm:spPr/>
    </dgm:pt>
    <dgm:pt modelId="{A636CE49-6EBA-4A02-ACC6-05C55B84446E}" type="pres">
      <dgm:prSet presAssocID="{95254740-362D-4BD1-8FC6-B3EB9C5D5F4E}" presName="parentText" presStyleLbl="node1" presStyleIdx="4" presStyleCnt="10">
        <dgm:presLayoutVars>
          <dgm:chMax val="0"/>
          <dgm:bulletEnabled val="1"/>
        </dgm:presLayoutVars>
      </dgm:prSet>
      <dgm:spPr/>
    </dgm:pt>
    <dgm:pt modelId="{C22F4410-9908-46FB-AF42-51DBD0C095AE}" type="pres">
      <dgm:prSet presAssocID="{C9F83DA1-D49A-4ED1-8F60-3B293461139A}" presName="spacer" presStyleCnt="0"/>
      <dgm:spPr/>
    </dgm:pt>
    <dgm:pt modelId="{B029175A-BC21-4A4F-8418-EC84E071C530}" type="pres">
      <dgm:prSet presAssocID="{E3682E7D-052F-4A8F-99D6-08F3D7FE756F}" presName="parentText" presStyleLbl="node1" presStyleIdx="5" presStyleCnt="10">
        <dgm:presLayoutVars>
          <dgm:chMax val="0"/>
          <dgm:bulletEnabled val="1"/>
        </dgm:presLayoutVars>
      </dgm:prSet>
      <dgm:spPr/>
    </dgm:pt>
    <dgm:pt modelId="{06656240-B23D-4EA1-9A51-D4EDB1A2A2C6}" type="pres">
      <dgm:prSet presAssocID="{B8C72937-A622-4E5A-9263-523CFB168495}" presName="spacer" presStyleCnt="0"/>
      <dgm:spPr/>
    </dgm:pt>
    <dgm:pt modelId="{49A9517F-1E68-40D5-B2C4-CD4E0DC95C88}" type="pres">
      <dgm:prSet presAssocID="{4124359D-123F-4F0D-8928-67B9B6ABD981}" presName="parentText" presStyleLbl="node1" presStyleIdx="6" presStyleCnt="10">
        <dgm:presLayoutVars>
          <dgm:chMax val="0"/>
          <dgm:bulletEnabled val="1"/>
        </dgm:presLayoutVars>
      </dgm:prSet>
      <dgm:spPr/>
    </dgm:pt>
    <dgm:pt modelId="{254A61F2-AE1B-46E9-A7A8-F4003A7230F5}" type="pres">
      <dgm:prSet presAssocID="{42FC39FB-D097-42B8-BDBC-52931167D532}" presName="spacer" presStyleCnt="0"/>
      <dgm:spPr/>
    </dgm:pt>
    <dgm:pt modelId="{86D87284-7893-494D-8F00-A10A47017BB1}" type="pres">
      <dgm:prSet presAssocID="{26EB7551-3E3F-404E-B5F6-D18C5907ED04}" presName="parentText" presStyleLbl="node1" presStyleIdx="7" presStyleCnt="10">
        <dgm:presLayoutVars>
          <dgm:chMax val="0"/>
          <dgm:bulletEnabled val="1"/>
        </dgm:presLayoutVars>
      </dgm:prSet>
      <dgm:spPr/>
    </dgm:pt>
    <dgm:pt modelId="{E279C102-DFC2-4FB9-AADF-372CDC7B85FD}" type="pres">
      <dgm:prSet presAssocID="{E03299E0-3397-414D-8C38-0A3EB41ED48E}" presName="spacer" presStyleCnt="0"/>
      <dgm:spPr/>
    </dgm:pt>
    <dgm:pt modelId="{8381FA8C-24B5-4B96-AD57-B64DEF3181ED}" type="pres">
      <dgm:prSet presAssocID="{11622342-8317-4A76-A067-F2D5B44C09DE}" presName="parentText" presStyleLbl="node1" presStyleIdx="8" presStyleCnt="10">
        <dgm:presLayoutVars>
          <dgm:chMax val="0"/>
          <dgm:bulletEnabled val="1"/>
        </dgm:presLayoutVars>
      </dgm:prSet>
      <dgm:spPr/>
    </dgm:pt>
    <dgm:pt modelId="{AF833521-E303-4BD0-924C-8F18AA515D15}" type="pres">
      <dgm:prSet presAssocID="{E6B3AB9A-4FF0-4297-AEAA-FFBC0963A612}" presName="spacer" presStyleCnt="0"/>
      <dgm:spPr/>
    </dgm:pt>
    <dgm:pt modelId="{4FF6F06E-3358-4FFA-A2DA-A4299D840079}" type="pres">
      <dgm:prSet presAssocID="{AFDB2C50-3B7A-4C0A-8E22-BFB8F018CC64}" presName="parentText" presStyleLbl="node1" presStyleIdx="9" presStyleCnt="10">
        <dgm:presLayoutVars>
          <dgm:chMax val="0"/>
          <dgm:bulletEnabled val="1"/>
        </dgm:presLayoutVars>
      </dgm:prSet>
      <dgm:spPr/>
    </dgm:pt>
  </dgm:ptLst>
  <dgm:cxnLst>
    <dgm:cxn modelId="{BFA52F04-6144-47E1-B370-767FF8BB8886}" type="presOf" srcId="{6A3344E7-0428-4934-8646-B5CFA04E6085}" destId="{7194ABE5-3D46-4FFD-A601-F008156A4987}" srcOrd="0" destOrd="0" presId="urn:microsoft.com/office/officeart/2005/8/layout/vList2"/>
    <dgm:cxn modelId="{8F79440F-8168-43F0-AE63-B691E1D3AE1C}" type="presOf" srcId="{AFDB2C50-3B7A-4C0A-8E22-BFB8F018CC64}" destId="{4FF6F06E-3358-4FFA-A2DA-A4299D840079}" srcOrd="0" destOrd="0" presId="urn:microsoft.com/office/officeart/2005/8/layout/vList2"/>
    <dgm:cxn modelId="{FECF3112-7FFF-4F70-909F-E1BC144FED5C}" srcId="{B73CF61B-C51F-4703-A006-2F2E0CEF1365}" destId="{E3682E7D-052F-4A8F-99D6-08F3D7FE756F}" srcOrd="5" destOrd="0" parTransId="{C5F9C25E-E7FD-4AA7-8A38-0C11AE2EC16A}" sibTransId="{B8C72937-A622-4E5A-9263-523CFB168495}"/>
    <dgm:cxn modelId="{A2B58B23-D373-47E7-BAEC-D8DB15C91E6C}" type="presOf" srcId="{95254740-362D-4BD1-8FC6-B3EB9C5D5F4E}" destId="{A636CE49-6EBA-4A02-ACC6-05C55B84446E}" srcOrd="0" destOrd="0" presId="urn:microsoft.com/office/officeart/2005/8/layout/vList2"/>
    <dgm:cxn modelId="{89276B2A-73B3-4F9B-8C85-E33C24A40BBD}" srcId="{B73CF61B-C51F-4703-A006-2F2E0CEF1365}" destId="{6A3344E7-0428-4934-8646-B5CFA04E6085}" srcOrd="2" destOrd="0" parTransId="{89D63620-72E2-43ED-982A-72673AFBE5C3}" sibTransId="{57DF25DB-838D-4686-981B-34A5F423F76E}"/>
    <dgm:cxn modelId="{4AC4F52B-8EA0-430E-BFE1-DD2F5B0902DF}" type="presOf" srcId="{B73CF61B-C51F-4703-A006-2F2E0CEF1365}" destId="{42BE2756-458C-4C80-A06A-67A0B6819AB6}" srcOrd="0" destOrd="0" presId="urn:microsoft.com/office/officeart/2005/8/layout/vList2"/>
    <dgm:cxn modelId="{5DF12232-CAD5-4711-8662-93AE87022CCD}" type="presOf" srcId="{D517346F-0ADF-4852-8F78-2357E005A3A0}" destId="{26A40C3E-3270-4502-B2C0-6BAC6458D467}" srcOrd="0" destOrd="0" presId="urn:microsoft.com/office/officeart/2005/8/layout/vList2"/>
    <dgm:cxn modelId="{2EB5B062-ECBB-4F6E-A388-F1E141120ECB}" srcId="{B73CF61B-C51F-4703-A006-2F2E0CEF1365}" destId="{26EB7551-3E3F-404E-B5F6-D18C5907ED04}" srcOrd="7" destOrd="0" parTransId="{1FBA546C-16B8-4BFF-B887-F75B7E6FFC41}" sibTransId="{E03299E0-3397-414D-8C38-0A3EB41ED48E}"/>
    <dgm:cxn modelId="{09C0C167-FFF8-49D5-9BAC-DA38317A5972}" type="presOf" srcId="{26EB7551-3E3F-404E-B5F6-D18C5907ED04}" destId="{86D87284-7893-494D-8F00-A10A47017BB1}" srcOrd="0" destOrd="0" presId="urn:microsoft.com/office/officeart/2005/8/layout/vList2"/>
    <dgm:cxn modelId="{83B87468-5104-42A1-9D36-B0FD2C46202B}" srcId="{B73CF61B-C51F-4703-A006-2F2E0CEF1365}" destId="{AFDB2C50-3B7A-4C0A-8E22-BFB8F018CC64}" srcOrd="9" destOrd="0" parTransId="{EFD9964E-33D9-4E47-9E36-9EE3414D899D}" sibTransId="{1AA7FAB2-FE19-4092-B651-C96CA6AD3C42}"/>
    <dgm:cxn modelId="{75699188-B861-4B60-B0F4-B7A3876FB222}" type="presOf" srcId="{868968D8-D4D4-4FB0-90F4-0507832876A1}" destId="{CA33CFA1-71B2-4B60-AA24-B241D84C725F}" srcOrd="0" destOrd="0" presId="urn:microsoft.com/office/officeart/2005/8/layout/vList2"/>
    <dgm:cxn modelId="{25DA958E-4BC1-43EE-82C0-9D5E1B1206F1}" srcId="{B73CF61B-C51F-4703-A006-2F2E0CEF1365}" destId="{D517346F-0ADF-4852-8F78-2357E005A3A0}" srcOrd="0" destOrd="0" parTransId="{671DE66E-BAE7-4603-9D8F-F7AE823F0FA3}" sibTransId="{1C0A88E6-85E0-46D0-9E2B-13EE30A0623D}"/>
    <dgm:cxn modelId="{E91E6DC2-DBC6-4CE3-A2BC-A8759F603AD1}" type="presOf" srcId="{A23A8119-E753-4EFC-A757-C8CEF4A01A03}" destId="{22622446-F7A9-4516-AD65-951F13212AD0}" srcOrd="0" destOrd="0" presId="urn:microsoft.com/office/officeart/2005/8/layout/vList2"/>
    <dgm:cxn modelId="{ED1567C4-B9F2-467F-9041-78AB7D1BBA3C}" type="presOf" srcId="{4124359D-123F-4F0D-8928-67B9B6ABD981}" destId="{49A9517F-1E68-40D5-B2C4-CD4E0DC95C88}" srcOrd="0" destOrd="0" presId="urn:microsoft.com/office/officeart/2005/8/layout/vList2"/>
    <dgm:cxn modelId="{BFBC56CB-DA6A-4111-933B-BCD99BFE51A1}" type="presOf" srcId="{E3682E7D-052F-4A8F-99D6-08F3D7FE756F}" destId="{B029175A-BC21-4A4F-8418-EC84E071C530}" srcOrd="0" destOrd="0" presId="urn:microsoft.com/office/officeart/2005/8/layout/vList2"/>
    <dgm:cxn modelId="{04213CCE-392E-478A-8679-B7B80B1B5B25}" srcId="{B73CF61B-C51F-4703-A006-2F2E0CEF1365}" destId="{A23A8119-E753-4EFC-A757-C8CEF4A01A03}" srcOrd="3" destOrd="0" parTransId="{947884AC-58A2-4A0C-B505-9BBBA757F1B3}" sibTransId="{6EAFF8AA-E611-4688-971A-38C0CDEC34CF}"/>
    <dgm:cxn modelId="{5701EECE-3848-48C5-9DA8-26FA9858DB6F}" srcId="{B73CF61B-C51F-4703-A006-2F2E0CEF1365}" destId="{11622342-8317-4A76-A067-F2D5B44C09DE}" srcOrd="8" destOrd="0" parTransId="{8F9D4FD6-A08A-4A1D-BD40-F4F47EF006DC}" sibTransId="{E6B3AB9A-4FF0-4297-AEAA-FFBC0963A612}"/>
    <dgm:cxn modelId="{B5B926DF-37F9-46F2-BA02-E00B17245BA7}" srcId="{B73CF61B-C51F-4703-A006-2F2E0CEF1365}" destId="{868968D8-D4D4-4FB0-90F4-0507832876A1}" srcOrd="1" destOrd="0" parTransId="{4069F929-AC11-41D2-B6F3-9C5B7A101BA0}" sibTransId="{A4D28B2C-A21A-4F5D-9291-5B938BC1E986}"/>
    <dgm:cxn modelId="{DB5C07E3-0385-4A7E-B2EB-12DE18FF2B53}" type="presOf" srcId="{11622342-8317-4A76-A067-F2D5B44C09DE}" destId="{8381FA8C-24B5-4B96-AD57-B64DEF3181ED}" srcOrd="0" destOrd="0" presId="urn:microsoft.com/office/officeart/2005/8/layout/vList2"/>
    <dgm:cxn modelId="{EC68F1EF-163D-4907-9270-840441350400}" srcId="{B73CF61B-C51F-4703-A006-2F2E0CEF1365}" destId="{95254740-362D-4BD1-8FC6-B3EB9C5D5F4E}" srcOrd="4" destOrd="0" parTransId="{853F8E11-4129-451B-98E2-DDB489C00299}" sibTransId="{C9F83DA1-D49A-4ED1-8F60-3B293461139A}"/>
    <dgm:cxn modelId="{505AE7F0-4A3B-48FA-9B06-7EBE35755A7D}" srcId="{B73CF61B-C51F-4703-A006-2F2E0CEF1365}" destId="{4124359D-123F-4F0D-8928-67B9B6ABD981}" srcOrd="6" destOrd="0" parTransId="{336BF868-4404-4007-B547-DD4724CCA41B}" sibTransId="{42FC39FB-D097-42B8-BDBC-52931167D532}"/>
    <dgm:cxn modelId="{17BBF9DD-F379-4F3A-A55D-1266A4981C68}" type="presParOf" srcId="{42BE2756-458C-4C80-A06A-67A0B6819AB6}" destId="{26A40C3E-3270-4502-B2C0-6BAC6458D467}" srcOrd="0" destOrd="0" presId="urn:microsoft.com/office/officeart/2005/8/layout/vList2"/>
    <dgm:cxn modelId="{ACC11292-701F-46DE-9DB3-6C3823555CB1}" type="presParOf" srcId="{42BE2756-458C-4C80-A06A-67A0B6819AB6}" destId="{E6EAA84F-0377-48B6-9653-13830A16071F}" srcOrd="1" destOrd="0" presId="urn:microsoft.com/office/officeart/2005/8/layout/vList2"/>
    <dgm:cxn modelId="{EFCD6A63-EA0D-4E42-8BA4-1790EAA8EC43}" type="presParOf" srcId="{42BE2756-458C-4C80-A06A-67A0B6819AB6}" destId="{CA33CFA1-71B2-4B60-AA24-B241D84C725F}" srcOrd="2" destOrd="0" presId="urn:microsoft.com/office/officeart/2005/8/layout/vList2"/>
    <dgm:cxn modelId="{48EE2666-A431-4B69-8D15-5D1554D74C02}" type="presParOf" srcId="{42BE2756-458C-4C80-A06A-67A0B6819AB6}" destId="{089C9DE6-457B-417F-9D6D-99EB1ECC5F63}" srcOrd="3" destOrd="0" presId="urn:microsoft.com/office/officeart/2005/8/layout/vList2"/>
    <dgm:cxn modelId="{0C4D567F-965A-4450-B3A3-C5C57A37F37D}" type="presParOf" srcId="{42BE2756-458C-4C80-A06A-67A0B6819AB6}" destId="{7194ABE5-3D46-4FFD-A601-F008156A4987}" srcOrd="4" destOrd="0" presId="urn:microsoft.com/office/officeart/2005/8/layout/vList2"/>
    <dgm:cxn modelId="{97F5C05C-DFAD-40A1-85B2-E0932634A66F}" type="presParOf" srcId="{42BE2756-458C-4C80-A06A-67A0B6819AB6}" destId="{25CF5D2B-E4C6-4B9D-A275-43A5BD41A8D3}" srcOrd="5" destOrd="0" presId="urn:microsoft.com/office/officeart/2005/8/layout/vList2"/>
    <dgm:cxn modelId="{C2079C11-F368-4216-9090-6C6801AE01F0}" type="presParOf" srcId="{42BE2756-458C-4C80-A06A-67A0B6819AB6}" destId="{22622446-F7A9-4516-AD65-951F13212AD0}" srcOrd="6" destOrd="0" presId="urn:microsoft.com/office/officeart/2005/8/layout/vList2"/>
    <dgm:cxn modelId="{EA03D174-38B1-41D0-8471-01AB8AB817AB}" type="presParOf" srcId="{42BE2756-458C-4C80-A06A-67A0B6819AB6}" destId="{BC69D68B-7C0B-4A54-BDBD-1D5F4CBEBF59}" srcOrd="7" destOrd="0" presId="urn:microsoft.com/office/officeart/2005/8/layout/vList2"/>
    <dgm:cxn modelId="{EBC82796-4FC7-4C61-99AE-B680E096652D}" type="presParOf" srcId="{42BE2756-458C-4C80-A06A-67A0B6819AB6}" destId="{A636CE49-6EBA-4A02-ACC6-05C55B84446E}" srcOrd="8" destOrd="0" presId="urn:microsoft.com/office/officeart/2005/8/layout/vList2"/>
    <dgm:cxn modelId="{B1507547-B848-49E9-96D4-98C7BED279C2}" type="presParOf" srcId="{42BE2756-458C-4C80-A06A-67A0B6819AB6}" destId="{C22F4410-9908-46FB-AF42-51DBD0C095AE}" srcOrd="9" destOrd="0" presId="urn:microsoft.com/office/officeart/2005/8/layout/vList2"/>
    <dgm:cxn modelId="{015184F3-E9ED-4768-BE9D-63E7219E34EA}" type="presParOf" srcId="{42BE2756-458C-4C80-A06A-67A0B6819AB6}" destId="{B029175A-BC21-4A4F-8418-EC84E071C530}" srcOrd="10" destOrd="0" presId="urn:microsoft.com/office/officeart/2005/8/layout/vList2"/>
    <dgm:cxn modelId="{102B6230-537B-43C6-8E6D-BFDCB8A9A847}" type="presParOf" srcId="{42BE2756-458C-4C80-A06A-67A0B6819AB6}" destId="{06656240-B23D-4EA1-9A51-D4EDB1A2A2C6}" srcOrd="11" destOrd="0" presId="urn:microsoft.com/office/officeart/2005/8/layout/vList2"/>
    <dgm:cxn modelId="{41DC0133-5B7F-45B0-908C-42D14B22F939}" type="presParOf" srcId="{42BE2756-458C-4C80-A06A-67A0B6819AB6}" destId="{49A9517F-1E68-40D5-B2C4-CD4E0DC95C88}" srcOrd="12" destOrd="0" presId="urn:microsoft.com/office/officeart/2005/8/layout/vList2"/>
    <dgm:cxn modelId="{DB5A6FA6-3604-4A90-B23C-42EE7782FF1E}" type="presParOf" srcId="{42BE2756-458C-4C80-A06A-67A0B6819AB6}" destId="{254A61F2-AE1B-46E9-A7A8-F4003A7230F5}" srcOrd="13" destOrd="0" presId="urn:microsoft.com/office/officeart/2005/8/layout/vList2"/>
    <dgm:cxn modelId="{A9328A80-E2FF-4AC2-A67C-DE157CB9F524}" type="presParOf" srcId="{42BE2756-458C-4C80-A06A-67A0B6819AB6}" destId="{86D87284-7893-494D-8F00-A10A47017BB1}" srcOrd="14" destOrd="0" presId="urn:microsoft.com/office/officeart/2005/8/layout/vList2"/>
    <dgm:cxn modelId="{55B50486-CE56-49E4-A45E-DC108E6DBFA0}" type="presParOf" srcId="{42BE2756-458C-4C80-A06A-67A0B6819AB6}" destId="{E279C102-DFC2-4FB9-AADF-372CDC7B85FD}" srcOrd="15" destOrd="0" presId="urn:microsoft.com/office/officeart/2005/8/layout/vList2"/>
    <dgm:cxn modelId="{2E61EBB7-5C47-49F7-89DC-B3CE11C50135}" type="presParOf" srcId="{42BE2756-458C-4C80-A06A-67A0B6819AB6}" destId="{8381FA8C-24B5-4B96-AD57-B64DEF3181ED}" srcOrd="16" destOrd="0" presId="urn:microsoft.com/office/officeart/2005/8/layout/vList2"/>
    <dgm:cxn modelId="{FEBD75AE-407B-491A-99C2-35880E57D76C}" type="presParOf" srcId="{42BE2756-458C-4C80-A06A-67A0B6819AB6}" destId="{AF833521-E303-4BD0-924C-8F18AA515D15}" srcOrd="17" destOrd="0" presId="urn:microsoft.com/office/officeart/2005/8/layout/vList2"/>
    <dgm:cxn modelId="{39450C14-D464-4364-96AF-706808CAA6C1}" type="presParOf" srcId="{42BE2756-458C-4C80-A06A-67A0B6819AB6}" destId="{4FF6F06E-3358-4FFA-A2DA-A4299D840079}"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910668-15CD-421A-A8E0-F5F66F6F6D5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7BF7C52F-0C00-44EF-993C-D147BEDE79BD}">
      <dgm:prSet/>
      <dgm:spPr/>
      <dgm:t>
        <a:bodyPr/>
        <a:lstStyle/>
        <a:p>
          <a:r>
            <a:rPr lang="ru-RU" b="1"/>
            <a:t>Исключительное право</a:t>
          </a:r>
          <a:r>
            <a:rPr lang="ru-RU"/>
            <a:t> дает правообладателю возможность использовать интеллектуальную собственность самому, а также по своему усмотрению разрешать иным лицам использование интеллектуальной собственности (то есть распоряжаться исключительным правом) или запрещать такое использование (право воспрещения). Отсутствие запрета не считается согласием (разрешением).</a:t>
          </a:r>
        </a:p>
      </dgm:t>
    </dgm:pt>
    <dgm:pt modelId="{21916C8A-7E91-4F81-AA74-38B2BA366F1E}" type="parTrans" cxnId="{66E2D35A-4582-412C-ABAD-5F9F9D47954F}">
      <dgm:prSet/>
      <dgm:spPr/>
      <dgm:t>
        <a:bodyPr/>
        <a:lstStyle/>
        <a:p>
          <a:endParaRPr lang="ru-RU"/>
        </a:p>
      </dgm:t>
    </dgm:pt>
    <dgm:pt modelId="{BDA5714C-7260-4FEE-8450-64B60CB9756D}" type="sibTrans" cxnId="{66E2D35A-4582-412C-ABAD-5F9F9D47954F}">
      <dgm:prSet/>
      <dgm:spPr/>
      <dgm:t>
        <a:bodyPr/>
        <a:lstStyle/>
        <a:p>
          <a:endParaRPr lang="ru-RU"/>
        </a:p>
      </dgm:t>
    </dgm:pt>
    <dgm:pt modelId="{B040A090-9853-47F4-BF50-05B783799D4F}" type="pres">
      <dgm:prSet presAssocID="{FE910668-15CD-421A-A8E0-F5F66F6F6D51}" presName="linear" presStyleCnt="0">
        <dgm:presLayoutVars>
          <dgm:animLvl val="lvl"/>
          <dgm:resizeHandles val="exact"/>
        </dgm:presLayoutVars>
      </dgm:prSet>
      <dgm:spPr/>
    </dgm:pt>
    <dgm:pt modelId="{63B55899-832E-4166-A85A-872B31721058}" type="pres">
      <dgm:prSet presAssocID="{7BF7C52F-0C00-44EF-993C-D147BEDE79BD}" presName="parentText" presStyleLbl="node1" presStyleIdx="0" presStyleCnt="1">
        <dgm:presLayoutVars>
          <dgm:chMax val="0"/>
          <dgm:bulletEnabled val="1"/>
        </dgm:presLayoutVars>
      </dgm:prSet>
      <dgm:spPr/>
    </dgm:pt>
  </dgm:ptLst>
  <dgm:cxnLst>
    <dgm:cxn modelId="{7C5FC26C-51CF-4CE0-A3AB-5D6400BE52D2}" type="presOf" srcId="{FE910668-15CD-421A-A8E0-F5F66F6F6D51}" destId="{B040A090-9853-47F4-BF50-05B783799D4F}" srcOrd="0" destOrd="0" presId="urn:microsoft.com/office/officeart/2005/8/layout/vList2"/>
    <dgm:cxn modelId="{BBA69875-B429-40B7-BCEF-43167D8D7AFB}" type="presOf" srcId="{7BF7C52F-0C00-44EF-993C-D147BEDE79BD}" destId="{63B55899-832E-4166-A85A-872B31721058}" srcOrd="0" destOrd="0" presId="urn:microsoft.com/office/officeart/2005/8/layout/vList2"/>
    <dgm:cxn modelId="{66E2D35A-4582-412C-ABAD-5F9F9D47954F}" srcId="{FE910668-15CD-421A-A8E0-F5F66F6F6D51}" destId="{7BF7C52F-0C00-44EF-993C-D147BEDE79BD}" srcOrd="0" destOrd="0" parTransId="{21916C8A-7E91-4F81-AA74-38B2BA366F1E}" sibTransId="{BDA5714C-7260-4FEE-8450-64B60CB9756D}"/>
    <dgm:cxn modelId="{3500EEAA-2B9B-4595-8107-5C56E57466CC}" type="presParOf" srcId="{B040A090-9853-47F4-BF50-05B783799D4F}" destId="{63B55899-832E-4166-A85A-872B3172105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E910668-15CD-421A-A8E0-F5F66F6F6D5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7BF7C52F-0C00-44EF-993C-D147BEDE79BD}">
      <dgm:prSet/>
      <dgm:spPr/>
      <dgm:t>
        <a:bodyPr/>
        <a:lstStyle/>
        <a:p>
          <a:r>
            <a:rPr lang="ru-RU" b="1" dirty="0"/>
            <a:t>Право на обнародование</a:t>
          </a:r>
          <a:r>
            <a:rPr lang="ru-RU" dirty="0"/>
            <a:t> (произведения, фонограммы). Это право осуществить действие или дать согласие на осуществление действия, которое впервые делает произведение доступным для всеобщего сведения путем его опубликования, публичного показа, публичного исполнения, сообщения в эфир или по кабелю либо любым другим </a:t>
          </a:r>
          <a:r>
            <a:rPr lang="ru-RU" dirty="0" err="1"/>
            <a:t>способом.ГК</a:t>
          </a:r>
          <a:r>
            <a:rPr lang="ru-RU" dirty="0"/>
            <a:t> РФ устанавливает, что автор, передавший другому лицу по договору произведение для использования, считается согласившимся на обнародование этого произведения.</a:t>
          </a:r>
        </a:p>
      </dgm:t>
    </dgm:pt>
    <dgm:pt modelId="{21916C8A-7E91-4F81-AA74-38B2BA366F1E}" type="parTrans" cxnId="{66E2D35A-4582-412C-ABAD-5F9F9D47954F}">
      <dgm:prSet/>
      <dgm:spPr/>
      <dgm:t>
        <a:bodyPr/>
        <a:lstStyle/>
        <a:p>
          <a:endParaRPr lang="ru-RU"/>
        </a:p>
      </dgm:t>
    </dgm:pt>
    <dgm:pt modelId="{BDA5714C-7260-4FEE-8450-64B60CB9756D}" type="sibTrans" cxnId="{66E2D35A-4582-412C-ABAD-5F9F9D47954F}">
      <dgm:prSet/>
      <dgm:spPr/>
      <dgm:t>
        <a:bodyPr/>
        <a:lstStyle/>
        <a:p>
          <a:endParaRPr lang="ru-RU"/>
        </a:p>
      </dgm:t>
    </dgm:pt>
    <dgm:pt modelId="{140162EF-1B94-48FD-A318-DE0A519F8568}">
      <dgm:prSet/>
      <dgm:spPr/>
      <dgm:t>
        <a:bodyPr/>
        <a:lstStyle/>
        <a:p>
          <a:r>
            <a:rPr lang="ru-RU" b="1"/>
            <a:t>Право на отзыв</a:t>
          </a:r>
          <a:r>
            <a:rPr lang="ru-RU"/>
            <a:t> (произведения). Часть 4 ГК РФ дает автору, принявшему решение об обнародовании произведения, право отказаться от его публикации. Однако данное право существенно ограничено: во-первых, автор обязан возместить лицензиату или правообладателю все причиненные убытки; во-вторых, право на отзыв не распространяется на служебные произведения, фильмы, базы данных  и программы для ЭВМ.</a:t>
          </a:r>
        </a:p>
      </dgm:t>
    </dgm:pt>
    <dgm:pt modelId="{D3DD089D-0477-4C5A-BDBA-DE5B0C28A6D3}" type="parTrans" cxnId="{EBC08708-C91C-4528-B521-3D46186B8635}">
      <dgm:prSet/>
      <dgm:spPr/>
      <dgm:t>
        <a:bodyPr/>
        <a:lstStyle/>
        <a:p>
          <a:endParaRPr lang="ru-RU"/>
        </a:p>
      </dgm:t>
    </dgm:pt>
    <dgm:pt modelId="{4AECE468-5384-4625-BB1E-2F4213479015}" type="sibTrans" cxnId="{EBC08708-C91C-4528-B521-3D46186B8635}">
      <dgm:prSet/>
      <dgm:spPr/>
      <dgm:t>
        <a:bodyPr/>
        <a:lstStyle/>
        <a:p>
          <a:endParaRPr lang="ru-RU"/>
        </a:p>
      </dgm:t>
    </dgm:pt>
    <dgm:pt modelId="{B040A090-9853-47F4-BF50-05B783799D4F}" type="pres">
      <dgm:prSet presAssocID="{FE910668-15CD-421A-A8E0-F5F66F6F6D51}" presName="linear" presStyleCnt="0">
        <dgm:presLayoutVars>
          <dgm:animLvl val="lvl"/>
          <dgm:resizeHandles val="exact"/>
        </dgm:presLayoutVars>
      </dgm:prSet>
      <dgm:spPr/>
    </dgm:pt>
    <dgm:pt modelId="{63B55899-832E-4166-A85A-872B31721058}" type="pres">
      <dgm:prSet presAssocID="{7BF7C52F-0C00-44EF-993C-D147BEDE79BD}" presName="parentText" presStyleLbl="node1" presStyleIdx="0" presStyleCnt="2">
        <dgm:presLayoutVars>
          <dgm:chMax val="0"/>
          <dgm:bulletEnabled val="1"/>
        </dgm:presLayoutVars>
      </dgm:prSet>
      <dgm:spPr/>
    </dgm:pt>
    <dgm:pt modelId="{5CEB3301-8B83-423F-BF10-431C190EDC55}" type="pres">
      <dgm:prSet presAssocID="{BDA5714C-7260-4FEE-8450-64B60CB9756D}" presName="spacer" presStyleCnt="0"/>
      <dgm:spPr/>
    </dgm:pt>
    <dgm:pt modelId="{225A8E2E-BB80-4D80-815C-06D666BE4E5B}" type="pres">
      <dgm:prSet presAssocID="{140162EF-1B94-48FD-A318-DE0A519F8568}" presName="parentText" presStyleLbl="node1" presStyleIdx="1" presStyleCnt="2">
        <dgm:presLayoutVars>
          <dgm:chMax val="0"/>
          <dgm:bulletEnabled val="1"/>
        </dgm:presLayoutVars>
      </dgm:prSet>
      <dgm:spPr/>
    </dgm:pt>
  </dgm:ptLst>
  <dgm:cxnLst>
    <dgm:cxn modelId="{EBC08708-C91C-4528-B521-3D46186B8635}" srcId="{FE910668-15CD-421A-A8E0-F5F66F6F6D51}" destId="{140162EF-1B94-48FD-A318-DE0A519F8568}" srcOrd="1" destOrd="0" parTransId="{D3DD089D-0477-4C5A-BDBA-DE5B0C28A6D3}" sibTransId="{4AECE468-5384-4625-BB1E-2F4213479015}"/>
    <dgm:cxn modelId="{1F112C3C-CE2F-4641-99E8-80D0F8EF31EB}" type="presOf" srcId="{140162EF-1B94-48FD-A318-DE0A519F8568}" destId="{225A8E2E-BB80-4D80-815C-06D666BE4E5B}" srcOrd="0" destOrd="0" presId="urn:microsoft.com/office/officeart/2005/8/layout/vList2"/>
    <dgm:cxn modelId="{7C5FC26C-51CF-4CE0-A3AB-5D6400BE52D2}" type="presOf" srcId="{FE910668-15CD-421A-A8E0-F5F66F6F6D51}" destId="{B040A090-9853-47F4-BF50-05B783799D4F}" srcOrd="0" destOrd="0" presId="urn:microsoft.com/office/officeart/2005/8/layout/vList2"/>
    <dgm:cxn modelId="{BBA69875-B429-40B7-BCEF-43167D8D7AFB}" type="presOf" srcId="{7BF7C52F-0C00-44EF-993C-D147BEDE79BD}" destId="{63B55899-832E-4166-A85A-872B31721058}" srcOrd="0" destOrd="0" presId="urn:microsoft.com/office/officeart/2005/8/layout/vList2"/>
    <dgm:cxn modelId="{66E2D35A-4582-412C-ABAD-5F9F9D47954F}" srcId="{FE910668-15CD-421A-A8E0-F5F66F6F6D51}" destId="{7BF7C52F-0C00-44EF-993C-D147BEDE79BD}" srcOrd="0" destOrd="0" parTransId="{21916C8A-7E91-4F81-AA74-38B2BA366F1E}" sibTransId="{BDA5714C-7260-4FEE-8450-64B60CB9756D}"/>
    <dgm:cxn modelId="{3500EEAA-2B9B-4595-8107-5C56E57466CC}" type="presParOf" srcId="{B040A090-9853-47F4-BF50-05B783799D4F}" destId="{63B55899-832E-4166-A85A-872B31721058}" srcOrd="0" destOrd="0" presId="urn:microsoft.com/office/officeart/2005/8/layout/vList2"/>
    <dgm:cxn modelId="{6EB98962-8A55-41AD-AF6C-B40FF09DC643}" type="presParOf" srcId="{B040A090-9853-47F4-BF50-05B783799D4F}" destId="{5CEB3301-8B83-423F-BF10-431C190EDC55}" srcOrd="1" destOrd="0" presId="urn:microsoft.com/office/officeart/2005/8/layout/vList2"/>
    <dgm:cxn modelId="{E30498EC-6F18-40B5-9108-203AFE987E05}" type="presParOf" srcId="{B040A090-9853-47F4-BF50-05B783799D4F}" destId="{225A8E2E-BB80-4D80-815C-06D666BE4E5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291EB41-C2D1-4A92-B493-FBE106D9F10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FAB97AD3-EEB5-4E34-B2D8-06EB2D01B2BD}">
      <dgm:prSet/>
      <dgm:spPr/>
      <dgm:t>
        <a:bodyPr/>
        <a:lstStyle/>
        <a:p>
          <a:r>
            <a:rPr lang="ru-RU" dirty="0"/>
            <a:t>1) охраняемые результаты интеллектуальной деятельности и средства индивидуализации;</a:t>
          </a:r>
        </a:p>
      </dgm:t>
    </dgm:pt>
    <dgm:pt modelId="{C37A9303-412A-463D-B2B0-4C61A4ED5B7C}" type="parTrans" cxnId="{CF6242F1-7FEE-4011-A7DA-A2F3B6CAA3BB}">
      <dgm:prSet/>
      <dgm:spPr/>
      <dgm:t>
        <a:bodyPr/>
        <a:lstStyle/>
        <a:p>
          <a:endParaRPr lang="ru-RU"/>
        </a:p>
      </dgm:t>
    </dgm:pt>
    <dgm:pt modelId="{1EB2C02D-6406-4A95-976C-B8A932CB91FC}" type="sibTrans" cxnId="{CF6242F1-7FEE-4011-A7DA-A2F3B6CAA3BB}">
      <dgm:prSet/>
      <dgm:spPr/>
      <dgm:t>
        <a:bodyPr/>
        <a:lstStyle/>
        <a:p>
          <a:endParaRPr lang="ru-RU"/>
        </a:p>
      </dgm:t>
    </dgm:pt>
    <dgm:pt modelId="{4EF227D9-80E8-4B49-9F27-F67F3CA70B09}">
      <dgm:prSet/>
      <dgm:spPr/>
      <dgm:t>
        <a:bodyPr/>
        <a:lstStyle/>
        <a:p>
          <a:r>
            <a:rPr lang="ru-RU"/>
            <a:t>2) виды исключительных прав;</a:t>
          </a:r>
        </a:p>
      </dgm:t>
    </dgm:pt>
    <dgm:pt modelId="{423CD894-415B-427C-8FF2-C05503CDF23E}" type="parTrans" cxnId="{4476C9FA-9B4F-4540-B8BD-D12246BF6414}">
      <dgm:prSet/>
      <dgm:spPr/>
      <dgm:t>
        <a:bodyPr/>
        <a:lstStyle/>
        <a:p>
          <a:endParaRPr lang="ru-RU"/>
        </a:p>
      </dgm:t>
    </dgm:pt>
    <dgm:pt modelId="{5F49C78B-4A54-477F-BC91-F42E75A8FEC6}" type="sibTrans" cxnId="{4476C9FA-9B4F-4540-B8BD-D12246BF6414}">
      <dgm:prSet/>
      <dgm:spPr/>
      <dgm:t>
        <a:bodyPr/>
        <a:lstStyle/>
        <a:p>
          <a:endParaRPr lang="ru-RU"/>
        </a:p>
      </dgm:t>
    </dgm:pt>
    <dgm:pt modelId="{5A646FB3-EC3D-4207-8215-E243145B72F6}">
      <dgm:prSet/>
      <dgm:spPr/>
      <dgm:t>
        <a:bodyPr/>
        <a:lstStyle/>
        <a:p>
          <a:r>
            <a:rPr lang="ru-RU"/>
            <a:t>3) содержание исключительных прав;</a:t>
          </a:r>
        </a:p>
      </dgm:t>
    </dgm:pt>
    <dgm:pt modelId="{D6A8CFE4-6389-481D-A8B9-F3F500423B26}" type="parTrans" cxnId="{23D7347F-4C93-437D-A11D-A0ECD5EC9AC8}">
      <dgm:prSet/>
      <dgm:spPr/>
      <dgm:t>
        <a:bodyPr/>
        <a:lstStyle/>
        <a:p>
          <a:endParaRPr lang="ru-RU"/>
        </a:p>
      </dgm:t>
    </dgm:pt>
    <dgm:pt modelId="{80FFCF41-390F-487F-97FA-DA47B37B3395}" type="sibTrans" cxnId="{23D7347F-4C93-437D-A11D-A0ECD5EC9AC8}">
      <dgm:prSet/>
      <dgm:spPr/>
      <dgm:t>
        <a:bodyPr/>
        <a:lstStyle/>
        <a:p>
          <a:endParaRPr lang="ru-RU"/>
        </a:p>
      </dgm:t>
    </dgm:pt>
    <dgm:pt modelId="{0AA9793E-4D6A-4A91-A6D0-3C67F45FA740}">
      <dgm:prSet/>
      <dgm:spPr/>
      <dgm:t>
        <a:bodyPr/>
        <a:lstStyle/>
        <a:p>
          <a:r>
            <a:rPr lang="ru-RU"/>
            <a:t>4) ограничения исключительных прав;</a:t>
          </a:r>
        </a:p>
      </dgm:t>
    </dgm:pt>
    <dgm:pt modelId="{A04124A6-4DF0-4CF5-876B-8209C2C1A393}" type="parTrans" cxnId="{1B8A7531-FD38-4188-92F5-305C239C802D}">
      <dgm:prSet/>
      <dgm:spPr/>
      <dgm:t>
        <a:bodyPr/>
        <a:lstStyle/>
        <a:p>
          <a:endParaRPr lang="ru-RU"/>
        </a:p>
      </dgm:t>
    </dgm:pt>
    <dgm:pt modelId="{085C71AB-77F5-4258-9407-048F97022A84}" type="sibTrans" cxnId="{1B8A7531-FD38-4188-92F5-305C239C802D}">
      <dgm:prSet/>
      <dgm:spPr/>
      <dgm:t>
        <a:bodyPr/>
        <a:lstStyle/>
        <a:p>
          <a:endParaRPr lang="ru-RU"/>
        </a:p>
      </dgm:t>
    </dgm:pt>
    <dgm:pt modelId="{50ED397E-51A4-485D-9FA3-58753E8C2F4C}">
      <dgm:prSet/>
      <dgm:spPr/>
      <dgm:t>
        <a:bodyPr/>
        <a:lstStyle/>
        <a:p>
          <a:r>
            <a:rPr lang="ru-RU"/>
            <a:t>5) действие исключительных прав;</a:t>
          </a:r>
        </a:p>
      </dgm:t>
    </dgm:pt>
    <dgm:pt modelId="{3FEC1D11-0F69-48CE-B0C4-4811D925A826}" type="parTrans" cxnId="{100E11A4-A14E-40FD-BFEF-67E6AE5DA474}">
      <dgm:prSet/>
      <dgm:spPr/>
      <dgm:t>
        <a:bodyPr/>
        <a:lstStyle/>
        <a:p>
          <a:endParaRPr lang="ru-RU"/>
        </a:p>
      </dgm:t>
    </dgm:pt>
    <dgm:pt modelId="{2F0E7345-9487-46A4-8F57-85F6A63E0F49}" type="sibTrans" cxnId="{100E11A4-A14E-40FD-BFEF-67E6AE5DA474}">
      <dgm:prSet/>
      <dgm:spPr/>
      <dgm:t>
        <a:bodyPr/>
        <a:lstStyle/>
        <a:p>
          <a:endParaRPr lang="ru-RU"/>
        </a:p>
      </dgm:t>
    </dgm:pt>
    <dgm:pt modelId="{18831C7D-0516-4E18-A23F-0678C35979BE}">
      <dgm:prSet/>
      <dgm:spPr/>
      <dgm:t>
        <a:bodyPr/>
        <a:lstStyle/>
        <a:p>
          <a:r>
            <a:rPr lang="ru-RU"/>
            <a:t>6) осуществление исключительных прав, в том числе допустимые способы распоряжения исключительными правами;</a:t>
          </a:r>
        </a:p>
      </dgm:t>
    </dgm:pt>
    <dgm:pt modelId="{17E6DCA2-60F3-4745-B698-0306A170B73D}" type="parTrans" cxnId="{C1E04DC4-A817-480A-BBFF-FE3E4FE9DFD1}">
      <dgm:prSet/>
      <dgm:spPr/>
      <dgm:t>
        <a:bodyPr/>
        <a:lstStyle/>
        <a:p>
          <a:endParaRPr lang="ru-RU"/>
        </a:p>
      </dgm:t>
    </dgm:pt>
    <dgm:pt modelId="{39CE2453-2BF0-4940-B767-F032E5324666}" type="sibTrans" cxnId="{C1E04DC4-A817-480A-BBFF-FE3E4FE9DFD1}">
      <dgm:prSet/>
      <dgm:spPr/>
      <dgm:t>
        <a:bodyPr/>
        <a:lstStyle/>
        <a:p>
          <a:endParaRPr lang="ru-RU"/>
        </a:p>
      </dgm:t>
    </dgm:pt>
    <dgm:pt modelId="{AC0AA440-B5E3-4A2E-BA2B-1A6106D3FDC8}">
      <dgm:prSet/>
      <dgm:spPr/>
      <dgm:t>
        <a:bodyPr/>
        <a:lstStyle/>
        <a:p>
          <a:r>
            <a:rPr lang="ru-RU"/>
            <a:t>7) внедоговорные способы защиты исключительных прав</a:t>
          </a:r>
        </a:p>
      </dgm:t>
    </dgm:pt>
    <dgm:pt modelId="{626C4AE3-A623-4C54-9CBA-F5615637F20E}" type="parTrans" cxnId="{AF9DC51F-CF0E-4152-ADA3-AF46775112C1}">
      <dgm:prSet/>
      <dgm:spPr/>
      <dgm:t>
        <a:bodyPr/>
        <a:lstStyle/>
        <a:p>
          <a:endParaRPr lang="ru-RU"/>
        </a:p>
      </dgm:t>
    </dgm:pt>
    <dgm:pt modelId="{0B9983EE-DABC-4A8E-A530-B7F9EF6CD201}" type="sibTrans" cxnId="{AF9DC51F-CF0E-4152-ADA3-AF46775112C1}">
      <dgm:prSet/>
      <dgm:spPr/>
      <dgm:t>
        <a:bodyPr/>
        <a:lstStyle/>
        <a:p>
          <a:endParaRPr lang="ru-RU"/>
        </a:p>
      </dgm:t>
    </dgm:pt>
    <dgm:pt modelId="{89CAE5F2-F07F-4BC6-B669-BC1C1D54AD96}" type="pres">
      <dgm:prSet presAssocID="{E291EB41-C2D1-4A92-B493-FBE106D9F109}" presName="Name0" presStyleCnt="0">
        <dgm:presLayoutVars>
          <dgm:chMax val="7"/>
          <dgm:dir/>
          <dgm:animLvl val="lvl"/>
          <dgm:resizeHandles val="exact"/>
        </dgm:presLayoutVars>
      </dgm:prSet>
      <dgm:spPr/>
    </dgm:pt>
    <dgm:pt modelId="{A8293803-0D3C-428D-B31B-CCD25379ACB2}" type="pres">
      <dgm:prSet presAssocID="{FAB97AD3-EEB5-4E34-B2D8-06EB2D01B2BD}" presName="circle1" presStyleLbl="node1" presStyleIdx="0" presStyleCnt="7"/>
      <dgm:spPr/>
    </dgm:pt>
    <dgm:pt modelId="{964B5C76-F622-498D-85BD-D19128AF9EAD}" type="pres">
      <dgm:prSet presAssocID="{FAB97AD3-EEB5-4E34-B2D8-06EB2D01B2BD}" presName="space" presStyleCnt="0"/>
      <dgm:spPr/>
    </dgm:pt>
    <dgm:pt modelId="{12FEA992-E476-4FC8-A72A-8F9E8C627696}" type="pres">
      <dgm:prSet presAssocID="{FAB97AD3-EEB5-4E34-B2D8-06EB2D01B2BD}" presName="rect1" presStyleLbl="alignAcc1" presStyleIdx="0" presStyleCnt="7"/>
      <dgm:spPr/>
    </dgm:pt>
    <dgm:pt modelId="{953CE6FD-A774-42D8-91F5-A3A7548D644B}" type="pres">
      <dgm:prSet presAssocID="{4EF227D9-80E8-4B49-9F27-F67F3CA70B09}" presName="vertSpace2" presStyleLbl="node1" presStyleIdx="0" presStyleCnt="7"/>
      <dgm:spPr/>
    </dgm:pt>
    <dgm:pt modelId="{4106A037-B853-456F-9942-764FD84654F2}" type="pres">
      <dgm:prSet presAssocID="{4EF227D9-80E8-4B49-9F27-F67F3CA70B09}" presName="circle2" presStyleLbl="node1" presStyleIdx="1" presStyleCnt="7"/>
      <dgm:spPr/>
    </dgm:pt>
    <dgm:pt modelId="{40743EC6-13A2-4B39-AF6D-3D06A7AC425F}" type="pres">
      <dgm:prSet presAssocID="{4EF227D9-80E8-4B49-9F27-F67F3CA70B09}" presName="rect2" presStyleLbl="alignAcc1" presStyleIdx="1" presStyleCnt="7"/>
      <dgm:spPr/>
    </dgm:pt>
    <dgm:pt modelId="{8850A2C2-8C36-4E3B-BAAA-003616116F22}" type="pres">
      <dgm:prSet presAssocID="{5A646FB3-EC3D-4207-8215-E243145B72F6}" presName="vertSpace3" presStyleLbl="node1" presStyleIdx="1" presStyleCnt="7"/>
      <dgm:spPr/>
    </dgm:pt>
    <dgm:pt modelId="{F2F2F08B-3AE3-4E1F-967A-4A2525BD608F}" type="pres">
      <dgm:prSet presAssocID="{5A646FB3-EC3D-4207-8215-E243145B72F6}" presName="circle3" presStyleLbl="node1" presStyleIdx="2" presStyleCnt="7"/>
      <dgm:spPr/>
    </dgm:pt>
    <dgm:pt modelId="{D568FB94-6285-45AE-BACD-C032A8498E7F}" type="pres">
      <dgm:prSet presAssocID="{5A646FB3-EC3D-4207-8215-E243145B72F6}" presName="rect3" presStyleLbl="alignAcc1" presStyleIdx="2" presStyleCnt="7"/>
      <dgm:spPr/>
    </dgm:pt>
    <dgm:pt modelId="{A3DF18BE-5E8C-419A-876B-524CF7BEB9F7}" type="pres">
      <dgm:prSet presAssocID="{0AA9793E-4D6A-4A91-A6D0-3C67F45FA740}" presName="vertSpace4" presStyleLbl="node1" presStyleIdx="2" presStyleCnt="7"/>
      <dgm:spPr/>
    </dgm:pt>
    <dgm:pt modelId="{30B9FA8C-6E42-40A6-8D47-EC3F87E75EAC}" type="pres">
      <dgm:prSet presAssocID="{0AA9793E-4D6A-4A91-A6D0-3C67F45FA740}" presName="circle4" presStyleLbl="node1" presStyleIdx="3" presStyleCnt="7"/>
      <dgm:spPr/>
    </dgm:pt>
    <dgm:pt modelId="{B780FE46-8037-4087-81F7-B523AAE39D5C}" type="pres">
      <dgm:prSet presAssocID="{0AA9793E-4D6A-4A91-A6D0-3C67F45FA740}" presName="rect4" presStyleLbl="alignAcc1" presStyleIdx="3" presStyleCnt="7"/>
      <dgm:spPr/>
    </dgm:pt>
    <dgm:pt modelId="{E29B2679-F550-438F-8E41-633907EBA502}" type="pres">
      <dgm:prSet presAssocID="{50ED397E-51A4-485D-9FA3-58753E8C2F4C}" presName="vertSpace5" presStyleLbl="node1" presStyleIdx="3" presStyleCnt="7"/>
      <dgm:spPr/>
    </dgm:pt>
    <dgm:pt modelId="{E2E53274-1E56-44B5-B3D4-5BC4E9FC16B8}" type="pres">
      <dgm:prSet presAssocID="{50ED397E-51A4-485D-9FA3-58753E8C2F4C}" presName="circle5" presStyleLbl="node1" presStyleIdx="4" presStyleCnt="7"/>
      <dgm:spPr/>
    </dgm:pt>
    <dgm:pt modelId="{802DBFC8-45A1-4725-8FDC-6BB4CF2ECFC1}" type="pres">
      <dgm:prSet presAssocID="{50ED397E-51A4-485D-9FA3-58753E8C2F4C}" presName="rect5" presStyleLbl="alignAcc1" presStyleIdx="4" presStyleCnt="7"/>
      <dgm:spPr/>
    </dgm:pt>
    <dgm:pt modelId="{2021E078-BA0E-4EC7-8B96-286CAFFB37DB}" type="pres">
      <dgm:prSet presAssocID="{18831C7D-0516-4E18-A23F-0678C35979BE}" presName="vertSpace6" presStyleLbl="node1" presStyleIdx="4" presStyleCnt="7"/>
      <dgm:spPr/>
    </dgm:pt>
    <dgm:pt modelId="{7789F382-290E-40A2-BADA-6EB2EAFE6FBE}" type="pres">
      <dgm:prSet presAssocID="{18831C7D-0516-4E18-A23F-0678C35979BE}" presName="circle6" presStyleLbl="node1" presStyleIdx="5" presStyleCnt="7"/>
      <dgm:spPr/>
    </dgm:pt>
    <dgm:pt modelId="{E0EF9A57-A08F-4F92-AA69-3D917797E5E1}" type="pres">
      <dgm:prSet presAssocID="{18831C7D-0516-4E18-A23F-0678C35979BE}" presName="rect6" presStyleLbl="alignAcc1" presStyleIdx="5" presStyleCnt="7"/>
      <dgm:spPr/>
    </dgm:pt>
    <dgm:pt modelId="{02BCAC1D-4736-44E7-A43D-A7A7C31BAC80}" type="pres">
      <dgm:prSet presAssocID="{AC0AA440-B5E3-4A2E-BA2B-1A6106D3FDC8}" presName="vertSpace7" presStyleLbl="node1" presStyleIdx="5" presStyleCnt="7"/>
      <dgm:spPr/>
    </dgm:pt>
    <dgm:pt modelId="{BDBC766B-3FE0-48AD-8288-F18FB2696A0D}" type="pres">
      <dgm:prSet presAssocID="{AC0AA440-B5E3-4A2E-BA2B-1A6106D3FDC8}" presName="circle7" presStyleLbl="node1" presStyleIdx="6" presStyleCnt="7"/>
      <dgm:spPr/>
    </dgm:pt>
    <dgm:pt modelId="{1D310FFE-3505-49CC-B016-B6F6950CC3BA}" type="pres">
      <dgm:prSet presAssocID="{AC0AA440-B5E3-4A2E-BA2B-1A6106D3FDC8}" presName="rect7" presStyleLbl="alignAcc1" presStyleIdx="6" presStyleCnt="7"/>
      <dgm:spPr/>
    </dgm:pt>
    <dgm:pt modelId="{1C56EF75-76DE-41F0-B9D3-8722FF7774D1}" type="pres">
      <dgm:prSet presAssocID="{FAB97AD3-EEB5-4E34-B2D8-06EB2D01B2BD}" presName="rect1ParTxNoCh" presStyleLbl="alignAcc1" presStyleIdx="6" presStyleCnt="7">
        <dgm:presLayoutVars>
          <dgm:chMax val="1"/>
          <dgm:bulletEnabled val="1"/>
        </dgm:presLayoutVars>
      </dgm:prSet>
      <dgm:spPr/>
    </dgm:pt>
    <dgm:pt modelId="{EF7A60D6-7019-490E-B90F-5D49362599B9}" type="pres">
      <dgm:prSet presAssocID="{4EF227D9-80E8-4B49-9F27-F67F3CA70B09}" presName="rect2ParTxNoCh" presStyleLbl="alignAcc1" presStyleIdx="6" presStyleCnt="7">
        <dgm:presLayoutVars>
          <dgm:chMax val="1"/>
          <dgm:bulletEnabled val="1"/>
        </dgm:presLayoutVars>
      </dgm:prSet>
      <dgm:spPr/>
    </dgm:pt>
    <dgm:pt modelId="{3FBA2D35-5693-4375-9315-BC11465A1923}" type="pres">
      <dgm:prSet presAssocID="{5A646FB3-EC3D-4207-8215-E243145B72F6}" presName="rect3ParTxNoCh" presStyleLbl="alignAcc1" presStyleIdx="6" presStyleCnt="7">
        <dgm:presLayoutVars>
          <dgm:chMax val="1"/>
          <dgm:bulletEnabled val="1"/>
        </dgm:presLayoutVars>
      </dgm:prSet>
      <dgm:spPr/>
    </dgm:pt>
    <dgm:pt modelId="{7C33FB5A-F144-43D8-8805-120BFC372341}" type="pres">
      <dgm:prSet presAssocID="{0AA9793E-4D6A-4A91-A6D0-3C67F45FA740}" presName="rect4ParTxNoCh" presStyleLbl="alignAcc1" presStyleIdx="6" presStyleCnt="7">
        <dgm:presLayoutVars>
          <dgm:chMax val="1"/>
          <dgm:bulletEnabled val="1"/>
        </dgm:presLayoutVars>
      </dgm:prSet>
      <dgm:spPr/>
    </dgm:pt>
    <dgm:pt modelId="{F9F5CD26-5A06-445B-AA51-CACAB844A412}" type="pres">
      <dgm:prSet presAssocID="{50ED397E-51A4-485D-9FA3-58753E8C2F4C}" presName="rect5ParTxNoCh" presStyleLbl="alignAcc1" presStyleIdx="6" presStyleCnt="7">
        <dgm:presLayoutVars>
          <dgm:chMax val="1"/>
          <dgm:bulletEnabled val="1"/>
        </dgm:presLayoutVars>
      </dgm:prSet>
      <dgm:spPr/>
    </dgm:pt>
    <dgm:pt modelId="{EEA0311C-7E4D-4142-B602-BDF46AC9D880}" type="pres">
      <dgm:prSet presAssocID="{18831C7D-0516-4E18-A23F-0678C35979BE}" presName="rect6ParTxNoCh" presStyleLbl="alignAcc1" presStyleIdx="6" presStyleCnt="7">
        <dgm:presLayoutVars>
          <dgm:chMax val="1"/>
          <dgm:bulletEnabled val="1"/>
        </dgm:presLayoutVars>
      </dgm:prSet>
      <dgm:spPr/>
    </dgm:pt>
    <dgm:pt modelId="{834D9375-544F-46CB-B981-18212050EB40}" type="pres">
      <dgm:prSet presAssocID="{AC0AA440-B5E3-4A2E-BA2B-1A6106D3FDC8}" presName="rect7ParTxNoCh" presStyleLbl="alignAcc1" presStyleIdx="6" presStyleCnt="7">
        <dgm:presLayoutVars>
          <dgm:chMax val="1"/>
          <dgm:bulletEnabled val="1"/>
        </dgm:presLayoutVars>
      </dgm:prSet>
      <dgm:spPr/>
    </dgm:pt>
  </dgm:ptLst>
  <dgm:cxnLst>
    <dgm:cxn modelId="{9E11D716-EAA7-4900-8054-189AA630C6EB}" type="presOf" srcId="{0AA9793E-4D6A-4A91-A6D0-3C67F45FA740}" destId="{7C33FB5A-F144-43D8-8805-120BFC372341}" srcOrd="1" destOrd="0" presId="urn:microsoft.com/office/officeart/2005/8/layout/target3"/>
    <dgm:cxn modelId="{0429C21C-B755-4DE5-96CC-4F812C2AF9D3}" type="presOf" srcId="{50ED397E-51A4-485D-9FA3-58753E8C2F4C}" destId="{F9F5CD26-5A06-445B-AA51-CACAB844A412}" srcOrd="1" destOrd="0" presId="urn:microsoft.com/office/officeart/2005/8/layout/target3"/>
    <dgm:cxn modelId="{AF9DC51F-CF0E-4152-ADA3-AF46775112C1}" srcId="{E291EB41-C2D1-4A92-B493-FBE106D9F109}" destId="{AC0AA440-B5E3-4A2E-BA2B-1A6106D3FDC8}" srcOrd="6" destOrd="0" parTransId="{626C4AE3-A623-4C54-9CBA-F5615637F20E}" sibTransId="{0B9983EE-DABC-4A8E-A530-B7F9EF6CD201}"/>
    <dgm:cxn modelId="{1B8A7531-FD38-4188-92F5-305C239C802D}" srcId="{E291EB41-C2D1-4A92-B493-FBE106D9F109}" destId="{0AA9793E-4D6A-4A91-A6D0-3C67F45FA740}" srcOrd="3" destOrd="0" parTransId="{A04124A6-4DF0-4CF5-876B-8209C2C1A393}" sibTransId="{085C71AB-77F5-4258-9407-048F97022A84}"/>
    <dgm:cxn modelId="{30AB9D32-4CF6-4202-A44D-AEFE1671FB08}" type="presOf" srcId="{4EF227D9-80E8-4B49-9F27-F67F3CA70B09}" destId="{40743EC6-13A2-4B39-AF6D-3D06A7AC425F}" srcOrd="0" destOrd="0" presId="urn:microsoft.com/office/officeart/2005/8/layout/target3"/>
    <dgm:cxn modelId="{391A8940-2869-44B7-A146-F3964C5137DD}" type="presOf" srcId="{AC0AA440-B5E3-4A2E-BA2B-1A6106D3FDC8}" destId="{834D9375-544F-46CB-B981-18212050EB40}" srcOrd="1" destOrd="0" presId="urn:microsoft.com/office/officeart/2005/8/layout/target3"/>
    <dgm:cxn modelId="{321E9B40-C8F1-4286-AD55-C4F87A9DC87F}" type="presOf" srcId="{18831C7D-0516-4E18-A23F-0678C35979BE}" destId="{EEA0311C-7E4D-4142-B602-BDF46AC9D880}" srcOrd="1" destOrd="0" presId="urn:microsoft.com/office/officeart/2005/8/layout/target3"/>
    <dgm:cxn modelId="{6FCF946D-9913-455A-9645-1584E06FEDBD}" type="presOf" srcId="{AC0AA440-B5E3-4A2E-BA2B-1A6106D3FDC8}" destId="{1D310FFE-3505-49CC-B016-B6F6950CC3BA}" srcOrd="0" destOrd="0" presId="urn:microsoft.com/office/officeart/2005/8/layout/target3"/>
    <dgm:cxn modelId="{2160ED6D-B740-4F0A-825E-956A3A52BE88}" type="presOf" srcId="{50ED397E-51A4-485D-9FA3-58753E8C2F4C}" destId="{802DBFC8-45A1-4725-8FDC-6BB4CF2ECFC1}" srcOrd="0" destOrd="0" presId="urn:microsoft.com/office/officeart/2005/8/layout/target3"/>
    <dgm:cxn modelId="{23D7347F-4C93-437D-A11D-A0ECD5EC9AC8}" srcId="{E291EB41-C2D1-4A92-B493-FBE106D9F109}" destId="{5A646FB3-EC3D-4207-8215-E243145B72F6}" srcOrd="2" destOrd="0" parTransId="{D6A8CFE4-6389-481D-A8B9-F3F500423B26}" sibTransId="{80FFCF41-390F-487F-97FA-DA47B37B3395}"/>
    <dgm:cxn modelId="{EE201EA1-29F3-4149-B581-7E9DAE9C9621}" type="presOf" srcId="{18831C7D-0516-4E18-A23F-0678C35979BE}" destId="{E0EF9A57-A08F-4F92-AA69-3D917797E5E1}" srcOrd="0" destOrd="0" presId="urn:microsoft.com/office/officeart/2005/8/layout/target3"/>
    <dgm:cxn modelId="{5971DDA2-9206-4D1D-AEE0-30923D811542}" type="presOf" srcId="{FAB97AD3-EEB5-4E34-B2D8-06EB2D01B2BD}" destId="{1C56EF75-76DE-41F0-B9D3-8722FF7774D1}" srcOrd="1" destOrd="0" presId="urn:microsoft.com/office/officeart/2005/8/layout/target3"/>
    <dgm:cxn modelId="{100E11A4-A14E-40FD-BFEF-67E6AE5DA474}" srcId="{E291EB41-C2D1-4A92-B493-FBE106D9F109}" destId="{50ED397E-51A4-485D-9FA3-58753E8C2F4C}" srcOrd="4" destOrd="0" parTransId="{3FEC1D11-0F69-48CE-B0C4-4811D925A826}" sibTransId="{2F0E7345-9487-46A4-8F57-85F6A63E0F49}"/>
    <dgm:cxn modelId="{04C384A8-A925-4F8C-88D6-444563CB07D4}" type="presOf" srcId="{5A646FB3-EC3D-4207-8215-E243145B72F6}" destId="{3FBA2D35-5693-4375-9315-BC11465A1923}" srcOrd="1" destOrd="0" presId="urn:microsoft.com/office/officeart/2005/8/layout/target3"/>
    <dgm:cxn modelId="{FF9879B2-14B4-4332-A70E-856DD855E188}" type="presOf" srcId="{E291EB41-C2D1-4A92-B493-FBE106D9F109}" destId="{89CAE5F2-F07F-4BC6-B669-BC1C1D54AD96}" srcOrd="0" destOrd="0" presId="urn:microsoft.com/office/officeart/2005/8/layout/target3"/>
    <dgm:cxn modelId="{EB51AFB5-56CB-48D3-84D2-54CBA3673421}" type="presOf" srcId="{0AA9793E-4D6A-4A91-A6D0-3C67F45FA740}" destId="{B780FE46-8037-4087-81F7-B523AAE39D5C}" srcOrd="0" destOrd="0" presId="urn:microsoft.com/office/officeart/2005/8/layout/target3"/>
    <dgm:cxn modelId="{C1E04DC4-A817-480A-BBFF-FE3E4FE9DFD1}" srcId="{E291EB41-C2D1-4A92-B493-FBE106D9F109}" destId="{18831C7D-0516-4E18-A23F-0678C35979BE}" srcOrd="5" destOrd="0" parTransId="{17E6DCA2-60F3-4745-B698-0306A170B73D}" sibTransId="{39CE2453-2BF0-4940-B767-F032E5324666}"/>
    <dgm:cxn modelId="{4DE326E1-CB54-4EEF-8DC0-9DC36A258A90}" type="presOf" srcId="{5A646FB3-EC3D-4207-8215-E243145B72F6}" destId="{D568FB94-6285-45AE-BACD-C032A8498E7F}" srcOrd="0" destOrd="0" presId="urn:microsoft.com/office/officeart/2005/8/layout/target3"/>
    <dgm:cxn modelId="{3508B6EF-9776-41B0-AB6C-E0D1760B91B0}" type="presOf" srcId="{4EF227D9-80E8-4B49-9F27-F67F3CA70B09}" destId="{EF7A60D6-7019-490E-B90F-5D49362599B9}" srcOrd="1" destOrd="0" presId="urn:microsoft.com/office/officeart/2005/8/layout/target3"/>
    <dgm:cxn modelId="{CF6242F1-7FEE-4011-A7DA-A2F3B6CAA3BB}" srcId="{E291EB41-C2D1-4A92-B493-FBE106D9F109}" destId="{FAB97AD3-EEB5-4E34-B2D8-06EB2D01B2BD}" srcOrd="0" destOrd="0" parTransId="{C37A9303-412A-463D-B2B0-4C61A4ED5B7C}" sibTransId="{1EB2C02D-6406-4A95-976C-B8A932CB91FC}"/>
    <dgm:cxn modelId="{99F3FBF2-24E7-40ED-B4B5-C347E8C216F3}" type="presOf" srcId="{FAB97AD3-EEB5-4E34-B2D8-06EB2D01B2BD}" destId="{12FEA992-E476-4FC8-A72A-8F9E8C627696}" srcOrd="0" destOrd="0" presId="urn:microsoft.com/office/officeart/2005/8/layout/target3"/>
    <dgm:cxn modelId="{4476C9FA-9B4F-4540-B8BD-D12246BF6414}" srcId="{E291EB41-C2D1-4A92-B493-FBE106D9F109}" destId="{4EF227D9-80E8-4B49-9F27-F67F3CA70B09}" srcOrd="1" destOrd="0" parTransId="{423CD894-415B-427C-8FF2-C05503CDF23E}" sibTransId="{5F49C78B-4A54-477F-BC91-F42E75A8FEC6}"/>
    <dgm:cxn modelId="{37439D62-8B21-4847-9896-97CFFE5E8CF9}" type="presParOf" srcId="{89CAE5F2-F07F-4BC6-B669-BC1C1D54AD96}" destId="{A8293803-0D3C-428D-B31B-CCD25379ACB2}" srcOrd="0" destOrd="0" presId="urn:microsoft.com/office/officeart/2005/8/layout/target3"/>
    <dgm:cxn modelId="{5EA39AB5-3897-4A95-AEB9-7D529F00E1C8}" type="presParOf" srcId="{89CAE5F2-F07F-4BC6-B669-BC1C1D54AD96}" destId="{964B5C76-F622-498D-85BD-D19128AF9EAD}" srcOrd="1" destOrd="0" presId="urn:microsoft.com/office/officeart/2005/8/layout/target3"/>
    <dgm:cxn modelId="{BA238D0B-7AB8-4A97-BFAC-D6AAA91B7FB3}" type="presParOf" srcId="{89CAE5F2-F07F-4BC6-B669-BC1C1D54AD96}" destId="{12FEA992-E476-4FC8-A72A-8F9E8C627696}" srcOrd="2" destOrd="0" presId="urn:microsoft.com/office/officeart/2005/8/layout/target3"/>
    <dgm:cxn modelId="{B7C8F950-1157-4791-9A30-9876BAA0C991}" type="presParOf" srcId="{89CAE5F2-F07F-4BC6-B669-BC1C1D54AD96}" destId="{953CE6FD-A774-42D8-91F5-A3A7548D644B}" srcOrd="3" destOrd="0" presId="urn:microsoft.com/office/officeart/2005/8/layout/target3"/>
    <dgm:cxn modelId="{0EDC024F-4172-49FD-9F11-60518FF35A2C}" type="presParOf" srcId="{89CAE5F2-F07F-4BC6-B669-BC1C1D54AD96}" destId="{4106A037-B853-456F-9942-764FD84654F2}" srcOrd="4" destOrd="0" presId="urn:microsoft.com/office/officeart/2005/8/layout/target3"/>
    <dgm:cxn modelId="{199EB93F-0A40-420D-8A21-ABAF176DBE8E}" type="presParOf" srcId="{89CAE5F2-F07F-4BC6-B669-BC1C1D54AD96}" destId="{40743EC6-13A2-4B39-AF6D-3D06A7AC425F}" srcOrd="5" destOrd="0" presId="urn:microsoft.com/office/officeart/2005/8/layout/target3"/>
    <dgm:cxn modelId="{22239ED0-3F01-4DFB-84C3-EFA768996850}" type="presParOf" srcId="{89CAE5F2-F07F-4BC6-B669-BC1C1D54AD96}" destId="{8850A2C2-8C36-4E3B-BAAA-003616116F22}" srcOrd="6" destOrd="0" presId="urn:microsoft.com/office/officeart/2005/8/layout/target3"/>
    <dgm:cxn modelId="{219E8F74-407B-4C9F-A3AB-4025D91A784F}" type="presParOf" srcId="{89CAE5F2-F07F-4BC6-B669-BC1C1D54AD96}" destId="{F2F2F08B-3AE3-4E1F-967A-4A2525BD608F}" srcOrd="7" destOrd="0" presId="urn:microsoft.com/office/officeart/2005/8/layout/target3"/>
    <dgm:cxn modelId="{63512FF4-68F1-40E7-AAC6-9F4788DCE5AD}" type="presParOf" srcId="{89CAE5F2-F07F-4BC6-B669-BC1C1D54AD96}" destId="{D568FB94-6285-45AE-BACD-C032A8498E7F}" srcOrd="8" destOrd="0" presId="urn:microsoft.com/office/officeart/2005/8/layout/target3"/>
    <dgm:cxn modelId="{D93BA561-04AD-4266-A09D-B8184CDAA3BD}" type="presParOf" srcId="{89CAE5F2-F07F-4BC6-B669-BC1C1D54AD96}" destId="{A3DF18BE-5E8C-419A-876B-524CF7BEB9F7}" srcOrd="9" destOrd="0" presId="urn:microsoft.com/office/officeart/2005/8/layout/target3"/>
    <dgm:cxn modelId="{D3472CC5-BE4D-474B-9250-D66524A998E6}" type="presParOf" srcId="{89CAE5F2-F07F-4BC6-B669-BC1C1D54AD96}" destId="{30B9FA8C-6E42-40A6-8D47-EC3F87E75EAC}" srcOrd="10" destOrd="0" presId="urn:microsoft.com/office/officeart/2005/8/layout/target3"/>
    <dgm:cxn modelId="{3E8F1815-CA70-438D-96E3-6235B9DD4C3D}" type="presParOf" srcId="{89CAE5F2-F07F-4BC6-B669-BC1C1D54AD96}" destId="{B780FE46-8037-4087-81F7-B523AAE39D5C}" srcOrd="11" destOrd="0" presId="urn:microsoft.com/office/officeart/2005/8/layout/target3"/>
    <dgm:cxn modelId="{CBC9CDD3-4C35-4F03-A979-A9AC4EA14F50}" type="presParOf" srcId="{89CAE5F2-F07F-4BC6-B669-BC1C1D54AD96}" destId="{E29B2679-F550-438F-8E41-633907EBA502}" srcOrd="12" destOrd="0" presId="urn:microsoft.com/office/officeart/2005/8/layout/target3"/>
    <dgm:cxn modelId="{46E431B9-A3CA-4EEE-B64E-62D7AFF33ED9}" type="presParOf" srcId="{89CAE5F2-F07F-4BC6-B669-BC1C1D54AD96}" destId="{E2E53274-1E56-44B5-B3D4-5BC4E9FC16B8}" srcOrd="13" destOrd="0" presId="urn:microsoft.com/office/officeart/2005/8/layout/target3"/>
    <dgm:cxn modelId="{3F843E79-4826-4AAC-8EB2-BDFBD9BA91DE}" type="presParOf" srcId="{89CAE5F2-F07F-4BC6-B669-BC1C1D54AD96}" destId="{802DBFC8-45A1-4725-8FDC-6BB4CF2ECFC1}" srcOrd="14" destOrd="0" presId="urn:microsoft.com/office/officeart/2005/8/layout/target3"/>
    <dgm:cxn modelId="{CC89B49B-4728-4F5B-AAC6-366A67524ACD}" type="presParOf" srcId="{89CAE5F2-F07F-4BC6-B669-BC1C1D54AD96}" destId="{2021E078-BA0E-4EC7-8B96-286CAFFB37DB}" srcOrd="15" destOrd="0" presId="urn:microsoft.com/office/officeart/2005/8/layout/target3"/>
    <dgm:cxn modelId="{DB4115C6-16C4-445D-BBC8-A970F519DE51}" type="presParOf" srcId="{89CAE5F2-F07F-4BC6-B669-BC1C1D54AD96}" destId="{7789F382-290E-40A2-BADA-6EB2EAFE6FBE}" srcOrd="16" destOrd="0" presId="urn:microsoft.com/office/officeart/2005/8/layout/target3"/>
    <dgm:cxn modelId="{BB86F764-8701-4F5B-83D6-2C21C97A3B82}" type="presParOf" srcId="{89CAE5F2-F07F-4BC6-B669-BC1C1D54AD96}" destId="{E0EF9A57-A08F-4F92-AA69-3D917797E5E1}" srcOrd="17" destOrd="0" presId="urn:microsoft.com/office/officeart/2005/8/layout/target3"/>
    <dgm:cxn modelId="{99A5AD64-DD84-43F8-9DBA-61660C8E4E42}" type="presParOf" srcId="{89CAE5F2-F07F-4BC6-B669-BC1C1D54AD96}" destId="{02BCAC1D-4736-44E7-A43D-A7A7C31BAC80}" srcOrd="18" destOrd="0" presId="urn:microsoft.com/office/officeart/2005/8/layout/target3"/>
    <dgm:cxn modelId="{CB6ED7D0-34D1-4184-8BD2-38BF9E39C132}" type="presParOf" srcId="{89CAE5F2-F07F-4BC6-B669-BC1C1D54AD96}" destId="{BDBC766B-3FE0-48AD-8288-F18FB2696A0D}" srcOrd="19" destOrd="0" presId="urn:microsoft.com/office/officeart/2005/8/layout/target3"/>
    <dgm:cxn modelId="{D2154B0F-BD4E-47DB-979F-375C5248473F}" type="presParOf" srcId="{89CAE5F2-F07F-4BC6-B669-BC1C1D54AD96}" destId="{1D310FFE-3505-49CC-B016-B6F6950CC3BA}" srcOrd="20" destOrd="0" presId="urn:microsoft.com/office/officeart/2005/8/layout/target3"/>
    <dgm:cxn modelId="{A596FED1-9193-498F-8388-B9F3B71B9387}" type="presParOf" srcId="{89CAE5F2-F07F-4BC6-B669-BC1C1D54AD96}" destId="{1C56EF75-76DE-41F0-B9D3-8722FF7774D1}" srcOrd="21" destOrd="0" presId="urn:microsoft.com/office/officeart/2005/8/layout/target3"/>
    <dgm:cxn modelId="{1CDD181A-56FC-4D9C-BBC3-7865DC7E91BE}" type="presParOf" srcId="{89CAE5F2-F07F-4BC6-B669-BC1C1D54AD96}" destId="{EF7A60D6-7019-490E-B90F-5D49362599B9}" srcOrd="22" destOrd="0" presId="urn:microsoft.com/office/officeart/2005/8/layout/target3"/>
    <dgm:cxn modelId="{62929001-1E5F-4A27-AA33-14AA06BDEFFD}" type="presParOf" srcId="{89CAE5F2-F07F-4BC6-B669-BC1C1D54AD96}" destId="{3FBA2D35-5693-4375-9315-BC11465A1923}" srcOrd="23" destOrd="0" presId="urn:microsoft.com/office/officeart/2005/8/layout/target3"/>
    <dgm:cxn modelId="{8EEAC965-8484-4B01-98C0-BBBF45BC83FD}" type="presParOf" srcId="{89CAE5F2-F07F-4BC6-B669-BC1C1D54AD96}" destId="{7C33FB5A-F144-43D8-8805-120BFC372341}" srcOrd="24" destOrd="0" presId="urn:microsoft.com/office/officeart/2005/8/layout/target3"/>
    <dgm:cxn modelId="{DDF1F752-5413-4345-A6A1-7ED8EBA334B7}" type="presParOf" srcId="{89CAE5F2-F07F-4BC6-B669-BC1C1D54AD96}" destId="{F9F5CD26-5A06-445B-AA51-CACAB844A412}" srcOrd="25" destOrd="0" presId="urn:microsoft.com/office/officeart/2005/8/layout/target3"/>
    <dgm:cxn modelId="{6BCA723C-E0DE-46E1-8B19-F5B0DA9771DA}" type="presParOf" srcId="{89CAE5F2-F07F-4BC6-B669-BC1C1D54AD96}" destId="{EEA0311C-7E4D-4142-B602-BDF46AC9D880}" srcOrd="26" destOrd="0" presId="urn:microsoft.com/office/officeart/2005/8/layout/target3"/>
    <dgm:cxn modelId="{622E1875-F14B-466A-AF9E-2BD1A8FAEB38}" type="presParOf" srcId="{89CAE5F2-F07F-4BC6-B669-BC1C1D54AD96}" destId="{834D9375-544F-46CB-B981-18212050EB40}"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0903122-65E2-40F6-B40E-62B38854224B}"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ru-RU"/>
        </a:p>
      </dgm:t>
    </dgm:pt>
    <dgm:pt modelId="{6D6D68D0-B63A-4413-8DB9-97A33F1FA382}">
      <dgm:prSet/>
      <dgm:spPr/>
      <dgm:t>
        <a:bodyPr/>
        <a:lstStyle/>
        <a:p>
          <a:r>
            <a:rPr lang="ru-RU"/>
            <a:t>возможность свободной публикации произведений, доступных неограниченному кругу пользователей, и их рекламы;</a:t>
          </a:r>
        </a:p>
      </dgm:t>
    </dgm:pt>
    <dgm:pt modelId="{4B06287F-1A6B-4EEC-B212-B59E6970D430}" type="parTrans" cxnId="{539AB355-794A-450E-B05F-62E15693DA89}">
      <dgm:prSet/>
      <dgm:spPr/>
      <dgm:t>
        <a:bodyPr/>
        <a:lstStyle/>
        <a:p>
          <a:endParaRPr lang="ru-RU"/>
        </a:p>
      </dgm:t>
    </dgm:pt>
    <dgm:pt modelId="{ECC704C6-6FE2-401F-9C9A-9FA3EEC40801}" type="sibTrans" cxnId="{539AB355-794A-450E-B05F-62E15693DA89}">
      <dgm:prSet/>
      <dgm:spPr/>
      <dgm:t>
        <a:bodyPr/>
        <a:lstStyle/>
        <a:p>
          <a:endParaRPr lang="ru-RU"/>
        </a:p>
      </dgm:t>
    </dgm:pt>
    <dgm:pt modelId="{030FA213-C0BA-4934-8FCD-54C5A4196C2F}">
      <dgm:prSet/>
      <dgm:spPr/>
      <dgm:t>
        <a:bodyPr/>
        <a:lstStyle/>
        <a:p>
          <a:r>
            <a:rPr lang="ru-RU"/>
            <a:t>оперативная возможность проведения финансовых расчетов, что позволяет получать прибыль от продажи или иного распространения интеллектуального продукта;</a:t>
          </a:r>
        </a:p>
      </dgm:t>
    </dgm:pt>
    <dgm:pt modelId="{DF5C64E9-2868-41B2-850B-ED039EB8B520}" type="parTrans" cxnId="{62C07724-564F-4E94-B779-2914E0CD46F7}">
      <dgm:prSet/>
      <dgm:spPr/>
      <dgm:t>
        <a:bodyPr/>
        <a:lstStyle/>
        <a:p>
          <a:endParaRPr lang="ru-RU"/>
        </a:p>
      </dgm:t>
    </dgm:pt>
    <dgm:pt modelId="{F724B3BC-E7F7-4B1D-A094-11E40B87E79E}" type="sibTrans" cxnId="{62C07724-564F-4E94-B779-2914E0CD46F7}">
      <dgm:prSet/>
      <dgm:spPr/>
      <dgm:t>
        <a:bodyPr/>
        <a:lstStyle/>
        <a:p>
          <a:endParaRPr lang="ru-RU"/>
        </a:p>
      </dgm:t>
    </dgm:pt>
    <dgm:pt modelId="{788E4462-7E9C-45B6-B90C-524827240074}">
      <dgm:prSet/>
      <dgm:spPr/>
      <dgm:t>
        <a:bodyPr/>
        <a:lstStyle/>
        <a:p>
          <a:r>
            <a:rPr lang="ru-RU"/>
            <a:t>наличие поисковых систем, позволяющих пользователю оперативно найти нужные произведения;</a:t>
          </a:r>
        </a:p>
      </dgm:t>
    </dgm:pt>
    <dgm:pt modelId="{D740AEA8-AB93-4707-817C-70EEE30DB04D}" type="parTrans" cxnId="{1578AE50-E716-4BAD-A30F-F408192D6432}">
      <dgm:prSet/>
      <dgm:spPr/>
      <dgm:t>
        <a:bodyPr/>
        <a:lstStyle/>
        <a:p>
          <a:endParaRPr lang="ru-RU"/>
        </a:p>
      </dgm:t>
    </dgm:pt>
    <dgm:pt modelId="{690A3393-9D68-46CB-8C48-9F6A120A0E80}" type="sibTrans" cxnId="{1578AE50-E716-4BAD-A30F-F408192D6432}">
      <dgm:prSet/>
      <dgm:spPr/>
      <dgm:t>
        <a:bodyPr/>
        <a:lstStyle/>
        <a:p>
          <a:endParaRPr lang="ru-RU"/>
        </a:p>
      </dgm:t>
    </dgm:pt>
    <dgm:pt modelId="{C962325F-51DA-4C0E-BFAC-34FA29DB0CB4}">
      <dgm:prSet/>
      <dgm:spPr/>
      <dgm:t>
        <a:bodyPr/>
        <a:lstStyle/>
        <a:p>
          <a:r>
            <a:rPr lang="ru-RU"/>
            <a:t>возможность свободного сотрудничества с резидентами других государств.</a:t>
          </a:r>
        </a:p>
      </dgm:t>
    </dgm:pt>
    <dgm:pt modelId="{A6660F82-17C1-45A7-852B-6C5DE4418CE1}" type="parTrans" cxnId="{37DAF909-954D-4F0B-812B-886DCAD193DC}">
      <dgm:prSet/>
      <dgm:spPr/>
      <dgm:t>
        <a:bodyPr/>
        <a:lstStyle/>
        <a:p>
          <a:endParaRPr lang="ru-RU"/>
        </a:p>
      </dgm:t>
    </dgm:pt>
    <dgm:pt modelId="{57FB9E15-4A95-43DC-A7AB-B5D02A64E86D}" type="sibTrans" cxnId="{37DAF909-954D-4F0B-812B-886DCAD193DC}">
      <dgm:prSet/>
      <dgm:spPr/>
      <dgm:t>
        <a:bodyPr/>
        <a:lstStyle/>
        <a:p>
          <a:endParaRPr lang="ru-RU"/>
        </a:p>
      </dgm:t>
    </dgm:pt>
    <dgm:pt modelId="{4A2AD9A8-00E8-4223-A12C-7813232446FC}" type="pres">
      <dgm:prSet presAssocID="{C0903122-65E2-40F6-B40E-62B38854224B}" presName="linear" presStyleCnt="0">
        <dgm:presLayoutVars>
          <dgm:animLvl val="lvl"/>
          <dgm:resizeHandles val="exact"/>
        </dgm:presLayoutVars>
      </dgm:prSet>
      <dgm:spPr/>
    </dgm:pt>
    <dgm:pt modelId="{0F0D91D6-3C0C-4C68-B764-AEE3B6EB713A}" type="pres">
      <dgm:prSet presAssocID="{6D6D68D0-B63A-4413-8DB9-97A33F1FA382}" presName="parentText" presStyleLbl="node1" presStyleIdx="0" presStyleCnt="4">
        <dgm:presLayoutVars>
          <dgm:chMax val="0"/>
          <dgm:bulletEnabled val="1"/>
        </dgm:presLayoutVars>
      </dgm:prSet>
      <dgm:spPr/>
    </dgm:pt>
    <dgm:pt modelId="{DDC2B962-3D7C-4423-BFAD-10058AB058F9}" type="pres">
      <dgm:prSet presAssocID="{ECC704C6-6FE2-401F-9C9A-9FA3EEC40801}" presName="spacer" presStyleCnt="0"/>
      <dgm:spPr/>
    </dgm:pt>
    <dgm:pt modelId="{77E6A2A3-F2E2-429B-BCDC-98A5293D5F49}" type="pres">
      <dgm:prSet presAssocID="{030FA213-C0BA-4934-8FCD-54C5A4196C2F}" presName="parentText" presStyleLbl="node1" presStyleIdx="1" presStyleCnt="4">
        <dgm:presLayoutVars>
          <dgm:chMax val="0"/>
          <dgm:bulletEnabled val="1"/>
        </dgm:presLayoutVars>
      </dgm:prSet>
      <dgm:spPr/>
    </dgm:pt>
    <dgm:pt modelId="{55C372A5-1977-4460-ABBA-F3D2F9AD47D7}" type="pres">
      <dgm:prSet presAssocID="{F724B3BC-E7F7-4B1D-A094-11E40B87E79E}" presName="spacer" presStyleCnt="0"/>
      <dgm:spPr/>
    </dgm:pt>
    <dgm:pt modelId="{7A33B39D-8759-4E28-B24B-0D9CF47F1533}" type="pres">
      <dgm:prSet presAssocID="{788E4462-7E9C-45B6-B90C-524827240074}" presName="parentText" presStyleLbl="node1" presStyleIdx="2" presStyleCnt="4">
        <dgm:presLayoutVars>
          <dgm:chMax val="0"/>
          <dgm:bulletEnabled val="1"/>
        </dgm:presLayoutVars>
      </dgm:prSet>
      <dgm:spPr/>
    </dgm:pt>
    <dgm:pt modelId="{81250C80-F13A-4659-92D1-DD43AC55E155}" type="pres">
      <dgm:prSet presAssocID="{690A3393-9D68-46CB-8C48-9F6A120A0E80}" presName="spacer" presStyleCnt="0"/>
      <dgm:spPr/>
    </dgm:pt>
    <dgm:pt modelId="{5540798F-DB6B-4CA5-A15C-4DF5A2F536E9}" type="pres">
      <dgm:prSet presAssocID="{C962325F-51DA-4C0E-BFAC-34FA29DB0CB4}" presName="parentText" presStyleLbl="node1" presStyleIdx="3" presStyleCnt="4">
        <dgm:presLayoutVars>
          <dgm:chMax val="0"/>
          <dgm:bulletEnabled val="1"/>
        </dgm:presLayoutVars>
      </dgm:prSet>
      <dgm:spPr/>
    </dgm:pt>
  </dgm:ptLst>
  <dgm:cxnLst>
    <dgm:cxn modelId="{37DAF909-954D-4F0B-812B-886DCAD193DC}" srcId="{C0903122-65E2-40F6-B40E-62B38854224B}" destId="{C962325F-51DA-4C0E-BFAC-34FA29DB0CB4}" srcOrd="3" destOrd="0" parTransId="{A6660F82-17C1-45A7-852B-6C5DE4418CE1}" sibTransId="{57FB9E15-4A95-43DC-A7AB-B5D02A64E86D}"/>
    <dgm:cxn modelId="{341BF31D-5E09-4ADD-9075-78590BB408AF}" type="presOf" srcId="{030FA213-C0BA-4934-8FCD-54C5A4196C2F}" destId="{77E6A2A3-F2E2-429B-BCDC-98A5293D5F49}" srcOrd="0" destOrd="0" presId="urn:microsoft.com/office/officeart/2005/8/layout/vList2"/>
    <dgm:cxn modelId="{62C07724-564F-4E94-B779-2914E0CD46F7}" srcId="{C0903122-65E2-40F6-B40E-62B38854224B}" destId="{030FA213-C0BA-4934-8FCD-54C5A4196C2F}" srcOrd="1" destOrd="0" parTransId="{DF5C64E9-2868-41B2-850B-ED039EB8B520}" sibTransId="{F724B3BC-E7F7-4B1D-A094-11E40B87E79E}"/>
    <dgm:cxn modelId="{522F8339-B996-4632-81F6-5B0268AFBEBE}" type="presOf" srcId="{6D6D68D0-B63A-4413-8DB9-97A33F1FA382}" destId="{0F0D91D6-3C0C-4C68-B764-AEE3B6EB713A}" srcOrd="0" destOrd="0" presId="urn:microsoft.com/office/officeart/2005/8/layout/vList2"/>
    <dgm:cxn modelId="{C1D7386B-FC48-4C06-B30A-FA8BA2E4ECDD}" type="presOf" srcId="{C0903122-65E2-40F6-B40E-62B38854224B}" destId="{4A2AD9A8-00E8-4223-A12C-7813232446FC}" srcOrd="0" destOrd="0" presId="urn:microsoft.com/office/officeart/2005/8/layout/vList2"/>
    <dgm:cxn modelId="{1578AE50-E716-4BAD-A30F-F408192D6432}" srcId="{C0903122-65E2-40F6-B40E-62B38854224B}" destId="{788E4462-7E9C-45B6-B90C-524827240074}" srcOrd="2" destOrd="0" parTransId="{D740AEA8-AB93-4707-817C-70EEE30DB04D}" sibTransId="{690A3393-9D68-46CB-8C48-9F6A120A0E80}"/>
    <dgm:cxn modelId="{E793B073-E66D-4F84-9145-34C70AE3A0FB}" type="presOf" srcId="{C962325F-51DA-4C0E-BFAC-34FA29DB0CB4}" destId="{5540798F-DB6B-4CA5-A15C-4DF5A2F536E9}" srcOrd="0" destOrd="0" presId="urn:microsoft.com/office/officeart/2005/8/layout/vList2"/>
    <dgm:cxn modelId="{539AB355-794A-450E-B05F-62E15693DA89}" srcId="{C0903122-65E2-40F6-B40E-62B38854224B}" destId="{6D6D68D0-B63A-4413-8DB9-97A33F1FA382}" srcOrd="0" destOrd="0" parTransId="{4B06287F-1A6B-4EEC-B212-B59E6970D430}" sibTransId="{ECC704C6-6FE2-401F-9C9A-9FA3EEC40801}"/>
    <dgm:cxn modelId="{3C5C0CF3-3905-4C49-8E6A-EE9AE8FC235E}" type="presOf" srcId="{788E4462-7E9C-45B6-B90C-524827240074}" destId="{7A33B39D-8759-4E28-B24B-0D9CF47F1533}" srcOrd="0" destOrd="0" presId="urn:microsoft.com/office/officeart/2005/8/layout/vList2"/>
    <dgm:cxn modelId="{9B1416D1-C799-4152-A290-C4BDA8F244E9}" type="presParOf" srcId="{4A2AD9A8-00E8-4223-A12C-7813232446FC}" destId="{0F0D91D6-3C0C-4C68-B764-AEE3B6EB713A}" srcOrd="0" destOrd="0" presId="urn:microsoft.com/office/officeart/2005/8/layout/vList2"/>
    <dgm:cxn modelId="{2C59BE9F-23D6-4AB6-87A0-C901312D4483}" type="presParOf" srcId="{4A2AD9A8-00E8-4223-A12C-7813232446FC}" destId="{DDC2B962-3D7C-4423-BFAD-10058AB058F9}" srcOrd="1" destOrd="0" presId="urn:microsoft.com/office/officeart/2005/8/layout/vList2"/>
    <dgm:cxn modelId="{17C2B4DF-E715-46B2-A8F6-C5C5A9ACB77E}" type="presParOf" srcId="{4A2AD9A8-00E8-4223-A12C-7813232446FC}" destId="{77E6A2A3-F2E2-429B-BCDC-98A5293D5F49}" srcOrd="2" destOrd="0" presId="urn:microsoft.com/office/officeart/2005/8/layout/vList2"/>
    <dgm:cxn modelId="{0A5473CA-7D36-439A-BBC7-8054E5FF2677}" type="presParOf" srcId="{4A2AD9A8-00E8-4223-A12C-7813232446FC}" destId="{55C372A5-1977-4460-ABBA-F3D2F9AD47D7}" srcOrd="3" destOrd="0" presId="urn:microsoft.com/office/officeart/2005/8/layout/vList2"/>
    <dgm:cxn modelId="{BA3CE969-0942-4B26-9DC1-C808441AF05E}" type="presParOf" srcId="{4A2AD9A8-00E8-4223-A12C-7813232446FC}" destId="{7A33B39D-8759-4E28-B24B-0D9CF47F1533}" srcOrd="4" destOrd="0" presId="urn:microsoft.com/office/officeart/2005/8/layout/vList2"/>
    <dgm:cxn modelId="{1DB6DEA6-BCE8-4DA2-BF1D-2B948053897A}" type="presParOf" srcId="{4A2AD9A8-00E8-4223-A12C-7813232446FC}" destId="{81250C80-F13A-4659-92D1-DD43AC55E155}" srcOrd="5" destOrd="0" presId="urn:microsoft.com/office/officeart/2005/8/layout/vList2"/>
    <dgm:cxn modelId="{22657245-B9A0-4481-BA38-C1DBF06747A2}" type="presParOf" srcId="{4A2AD9A8-00E8-4223-A12C-7813232446FC}" destId="{5540798F-DB6B-4CA5-A15C-4DF5A2F536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C84B370-94C5-4037-BC29-E980EAD58EF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1175145-5B2A-46AA-B688-A599C552C38A}">
      <dgm:prSet/>
      <dgm:spPr/>
      <dgm:t>
        <a:bodyPr/>
        <a:lstStyle/>
        <a:p>
          <a:r>
            <a:rPr lang="ru-RU" u="sng"/>
            <a:t>Реестры в работе юридических и физических лиц</a:t>
          </a:r>
          <a:r>
            <a:rPr lang="ru-RU"/>
            <a:t>	</a:t>
          </a:r>
        </a:p>
      </dgm:t>
    </dgm:pt>
    <dgm:pt modelId="{F0ACF90D-054D-471B-8346-64B0AB2C096D}" type="parTrans" cxnId="{515C3EE7-143D-4F60-B6DB-079DDA2E3C05}">
      <dgm:prSet/>
      <dgm:spPr/>
      <dgm:t>
        <a:bodyPr/>
        <a:lstStyle/>
        <a:p>
          <a:endParaRPr lang="ru-RU"/>
        </a:p>
      </dgm:t>
    </dgm:pt>
    <dgm:pt modelId="{F840B575-5048-451D-AD56-39A02A576838}" type="sibTrans" cxnId="{515C3EE7-143D-4F60-B6DB-079DDA2E3C05}">
      <dgm:prSet/>
      <dgm:spPr/>
      <dgm:t>
        <a:bodyPr/>
        <a:lstStyle/>
        <a:p>
          <a:endParaRPr lang="ru-RU"/>
        </a:p>
      </dgm:t>
    </dgm:pt>
    <dgm:pt modelId="{2AE6CE2B-B7A8-4ECA-A552-E87040B48BD8}">
      <dgm:prSet/>
      <dgm:spPr/>
      <dgm:t>
        <a:bodyPr/>
        <a:lstStyle/>
        <a:p>
          <a:r>
            <a:rPr lang="ru-RU" u="sng"/>
            <a:t>Автомобильные и дорожные штрафы</a:t>
          </a:r>
          <a:r>
            <a:rPr lang="ru-RU"/>
            <a:t>	</a:t>
          </a:r>
        </a:p>
      </dgm:t>
    </dgm:pt>
    <dgm:pt modelId="{356E1837-5302-4997-B081-56F5196C72F8}" type="parTrans" cxnId="{962D0E12-6715-4E85-B4D5-F5CC0E7CC277}">
      <dgm:prSet/>
      <dgm:spPr/>
      <dgm:t>
        <a:bodyPr/>
        <a:lstStyle/>
        <a:p>
          <a:endParaRPr lang="ru-RU"/>
        </a:p>
      </dgm:t>
    </dgm:pt>
    <dgm:pt modelId="{0D93AB98-5BDC-4EA2-B82C-905049FE8676}" type="sibTrans" cxnId="{962D0E12-6715-4E85-B4D5-F5CC0E7CC277}">
      <dgm:prSet/>
      <dgm:spPr/>
      <dgm:t>
        <a:bodyPr/>
        <a:lstStyle/>
        <a:p>
          <a:endParaRPr lang="ru-RU"/>
        </a:p>
      </dgm:t>
    </dgm:pt>
    <dgm:pt modelId="{25B8F500-622C-47D1-83ED-518C1D641BD8}">
      <dgm:prSet/>
      <dgm:spPr/>
      <dgm:t>
        <a:bodyPr/>
        <a:lstStyle/>
        <a:p>
          <a:r>
            <a:rPr lang="ru-RU" u="sng"/>
            <a:t>Данные в цифровой экономике</a:t>
          </a:r>
          <a:r>
            <a:rPr lang="ru-RU"/>
            <a:t>	</a:t>
          </a:r>
        </a:p>
      </dgm:t>
    </dgm:pt>
    <dgm:pt modelId="{EA04D618-06A9-4971-85CA-C39AB8E882AC}" type="parTrans" cxnId="{B7E01339-5E92-4BE6-BEE1-EFEFA1D64DC3}">
      <dgm:prSet/>
      <dgm:spPr/>
      <dgm:t>
        <a:bodyPr/>
        <a:lstStyle/>
        <a:p>
          <a:endParaRPr lang="ru-RU"/>
        </a:p>
      </dgm:t>
    </dgm:pt>
    <dgm:pt modelId="{4A59A75F-BDA3-40C9-94F9-BE72EDC9F073}" type="sibTrans" cxnId="{B7E01339-5E92-4BE6-BEE1-EFEFA1D64DC3}">
      <dgm:prSet/>
      <dgm:spPr/>
      <dgm:t>
        <a:bodyPr/>
        <a:lstStyle/>
        <a:p>
          <a:endParaRPr lang="ru-RU"/>
        </a:p>
      </dgm:t>
    </dgm:pt>
    <dgm:pt modelId="{D7719125-2AAE-4F5E-AF74-1B5A0FD0FDEE}">
      <dgm:prSet/>
      <dgm:spPr/>
      <dgm:t>
        <a:bodyPr/>
        <a:lstStyle/>
        <a:p>
          <a:r>
            <a:rPr lang="ru-RU" u="sng"/>
            <a:t>Новое в правовом регулировании</a:t>
          </a:r>
          <a:r>
            <a:rPr lang="ru-RU"/>
            <a:t>	</a:t>
          </a:r>
        </a:p>
      </dgm:t>
    </dgm:pt>
    <dgm:pt modelId="{FF29C6DE-3122-4E84-855D-5CE143B81798}" type="parTrans" cxnId="{CDDF9FAA-9F0B-410D-BD6F-82B1419FE860}">
      <dgm:prSet/>
      <dgm:spPr/>
      <dgm:t>
        <a:bodyPr/>
        <a:lstStyle/>
        <a:p>
          <a:endParaRPr lang="ru-RU"/>
        </a:p>
      </dgm:t>
    </dgm:pt>
    <dgm:pt modelId="{971A3A02-57DC-4CB0-B59D-93F3647DDA35}" type="sibTrans" cxnId="{CDDF9FAA-9F0B-410D-BD6F-82B1419FE860}">
      <dgm:prSet/>
      <dgm:spPr/>
      <dgm:t>
        <a:bodyPr/>
        <a:lstStyle/>
        <a:p>
          <a:endParaRPr lang="ru-RU"/>
        </a:p>
      </dgm:t>
    </dgm:pt>
    <dgm:pt modelId="{61C395AE-875A-4338-808D-F8C97E9A8DD5}">
      <dgm:prSet/>
      <dgm:spPr/>
      <dgm:t>
        <a:bodyPr/>
        <a:lstStyle/>
        <a:p>
          <a:r>
            <a:rPr lang="ru-RU" u="sng"/>
            <a:t>Практические вопросы соблюдения норм 152-ФЗ: особенности сбора, хранения и обработки персональных данных. Защита данных, управление данными: законодательное регулирование и его перспективы</a:t>
          </a:r>
          <a:r>
            <a:rPr lang="ru-RU"/>
            <a:t>	</a:t>
          </a:r>
        </a:p>
      </dgm:t>
    </dgm:pt>
    <dgm:pt modelId="{1D71BAE8-50F7-463D-9556-CA34F4E844D1}" type="parTrans" cxnId="{28F579F9-376B-457E-A963-10151E028A0C}">
      <dgm:prSet/>
      <dgm:spPr/>
      <dgm:t>
        <a:bodyPr/>
        <a:lstStyle/>
        <a:p>
          <a:endParaRPr lang="ru-RU"/>
        </a:p>
      </dgm:t>
    </dgm:pt>
    <dgm:pt modelId="{D4F5FF56-BE5B-49D4-A970-D9E5B7D9C701}" type="sibTrans" cxnId="{28F579F9-376B-457E-A963-10151E028A0C}">
      <dgm:prSet/>
      <dgm:spPr/>
      <dgm:t>
        <a:bodyPr/>
        <a:lstStyle/>
        <a:p>
          <a:endParaRPr lang="ru-RU"/>
        </a:p>
      </dgm:t>
    </dgm:pt>
    <dgm:pt modelId="{0DCBC61A-9469-4408-865B-07DE2C095BD1}">
      <dgm:prSet/>
      <dgm:spPr/>
      <dgm:t>
        <a:bodyPr/>
        <a:lstStyle/>
        <a:p>
          <a:r>
            <a:rPr lang="ru-RU" u="sng"/>
            <a:t>Изображение гражданина как особый объект охраны: перспективы регулирования</a:t>
          </a:r>
          <a:r>
            <a:rPr lang="ru-RU"/>
            <a:t>	</a:t>
          </a:r>
        </a:p>
      </dgm:t>
    </dgm:pt>
    <dgm:pt modelId="{D8F67D43-94DA-456A-848F-53B4770FD27E}" type="parTrans" cxnId="{127CD9A1-4995-42F1-8DC5-BF7C1B9F9BC7}">
      <dgm:prSet/>
      <dgm:spPr/>
      <dgm:t>
        <a:bodyPr/>
        <a:lstStyle/>
        <a:p>
          <a:endParaRPr lang="ru-RU"/>
        </a:p>
      </dgm:t>
    </dgm:pt>
    <dgm:pt modelId="{A5EB6595-6688-477F-988B-B84104867C1A}" type="sibTrans" cxnId="{127CD9A1-4995-42F1-8DC5-BF7C1B9F9BC7}">
      <dgm:prSet/>
      <dgm:spPr/>
      <dgm:t>
        <a:bodyPr/>
        <a:lstStyle/>
        <a:p>
          <a:endParaRPr lang="ru-RU"/>
        </a:p>
      </dgm:t>
    </dgm:pt>
    <dgm:pt modelId="{8E0FE622-6DB8-42F5-A564-144809F389F9}" type="pres">
      <dgm:prSet presAssocID="{DC84B370-94C5-4037-BC29-E980EAD58EF7}" presName="linear" presStyleCnt="0">
        <dgm:presLayoutVars>
          <dgm:animLvl val="lvl"/>
          <dgm:resizeHandles val="exact"/>
        </dgm:presLayoutVars>
      </dgm:prSet>
      <dgm:spPr/>
    </dgm:pt>
    <dgm:pt modelId="{6CC9CADC-BDA2-46C1-B692-38D36967E6F7}" type="pres">
      <dgm:prSet presAssocID="{61175145-5B2A-46AA-B688-A599C552C38A}" presName="parentText" presStyleLbl="node1" presStyleIdx="0" presStyleCnt="6">
        <dgm:presLayoutVars>
          <dgm:chMax val="0"/>
          <dgm:bulletEnabled val="1"/>
        </dgm:presLayoutVars>
      </dgm:prSet>
      <dgm:spPr/>
    </dgm:pt>
    <dgm:pt modelId="{48460C37-C805-4151-B331-2D66ADE0F519}" type="pres">
      <dgm:prSet presAssocID="{F840B575-5048-451D-AD56-39A02A576838}" presName="spacer" presStyleCnt="0"/>
      <dgm:spPr/>
    </dgm:pt>
    <dgm:pt modelId="{E343DE15-1ECD-49F5-A70B-66E4691CDE62}" type="pres">
      <dgm:prSet presAssocID="{2AE6CE2B-B7A8-4ECA-A552-E87040B48BD8}" presName="parentText" presStyleLbl="node1" presStyleIdx="1" presStyleCnt="6">
        <dgm:presLayoutVars>
          <dgm:chMax val="0"/>
          <dgm:bulletEnabled val="1"/>
        </dgm:presLayoutVars>
      </dgm:prSet>
      <dgm:spPr/>
    </dgm:pt>
    <dgm:pt modelId="{94CD6678-98B1-40AB-AF11-2BE6A9841D39}" type="pres">
      <dgm:prSet presAssocID="{0D93AB98-5BDC-4EA2-B82C-905049FE8676}" presName="spacer" presStyleCnt="0"/>
      <dgm:spPr/>
    </dgm:pt>
    <dgm:pt modelId="{DE01DC67-1CAA-413E-BD1E-B58838B052A8}" type="pres">
      <dgm:prSet presAssocID="{25B8F500-622C-47D1-83ED-518C1D641BD8}" presName="parentText" presStyleLbl="node1" presStyleIdx="2" presStyleCnt="6">
        <dgm:presLayoutVars>
          <dgm:chMax val="0"/>
          <dgm:bulletEnabled val="1"/>
        </dgm:presLayoutVars>
      </dgm:prSet>
      <dgm:spPr/>
    </dgm:pt>
    <dgm:pt modelId="{60B2E518-A5BC-4BD9-B741-64F7B0313FF7}" type="pres">
      <dgm:prSet presAssocID="{4A59A75F-BDA3-40C9-94F9-BE72EDC9F073}" presName="spacer" presStyleCnt="0"/>
      <dgm:spPr/>
    </dgm:pt>
    <dgm:pt modelId="{824CF6A8-49FD-4F44-80F1-7BDBEDF99A3E}" type="pres">
      <dgm:prSet presAssocID="{D7719125-2AAE-4F5E-AF74-1B5A0FD0FDEE}" presName="parentText" presStyleLbl="node1" presStyleIdx="3" presStyleCnt="6">
        <dgm:presLayoutVars>
          <dgm:chMax val="0"/>
          <dgm:bulletEnabled val="1"/>
        </dgm:presLayoutVars>
      </dgm:prSet>
      <dgm:spPr/>
    </dgm:pt>
    <dgm:pt modelId="{B7082EF2-CE62-4183-B963-3BF82A365B52}" type="pres">
      <dgm:prSet presAssocID="{971A3A02-57DC-4CB0-B59D-93F3647DDA35}" presName="spacer" presStyleCnt="0"/>
      <dgm:spPr/>
    </dgm:pt>
    <dgm:pt modelId="{1A14AEE5-0933-4A0C-88D2-93ED6ACC423E}" type="pres">
      <dgm:prSet presAssocID="{61C395AE-875A-4338-808D-F8C97E9A8DD5}" presName="parentText" presStyleLbl="node1" presStyleIdx="4" presStyleCnt="6">
        <dgm:presLayoutVars>
          <dgm:chMax val="0"/>
          <dgm:bulletEnabled val="1"/>
        </dgm:presLayoutVars>
      </dgm:prSet>
      <dgm:spPr/>
    </dgm:pt>
    <dgm:pt modelId="{20137CDC-1CF2-43DC-B535-B42768E7AF7B}" type="pres">
      <dgm:prSet presAssocID="{D4F5FF56-BE5B-49D4-A970-D9E5B7D9C701}" presName="spacer" presStyleCnt="0"/>
      <dgm:spPr/>
    </dgm:pt>
    <dgm:pt modelId="{B62C2DE3-50DE-485A-8B8D-1B4EDF8E98EE}" type="pres">
      <dgm:prSet presAssocID="{0DCBC61A-9469-4408-865B-07DE2C095BD1}" presName="parentText" presStyleLbl="node1" presStyleIdx="5" presStyleCnt="6">
        <dgm:presLayoutVars>
          <dgm:chMax val="0"/>
          <dgm:bulletEnabled val="1"/>
        </dgm:presLayoutVars>
      </dgm:prSet>
      <dgm:spPr/>
    </dgm:pt>
  </dgm:ptLst>
  <dgm:cxnLst>
    <dgm:cxn modelId="{962D0E12-6715-4E85-B4D5-F5CC0E7CC277}" srcId="{DC84B370-94C5-4037-BC29-E980EAD58EF7}" destId="{2AE6CE2B-B7A8-4ECA-A552-E87040B48BD8}" srcOrd="1" destOrd="0" parTransId="{356E1837-5302-4997-B081-56F5196C72F8}" sibTransId="{0D93AB98-5BDC-4EA2-B82C-905049FE8676}"/>
    <dgm:cxn modelId="{0D4CA618-C687-45D3-8B26-746D36998BDD}" type="presOf" srcId="{25B8F500-622C-47D1-83ED-518C1D641BD8}" destId="{DE01DC67-1CAA-413E-BD1E-B58838B052A8}" srcOrd="0" destOrd="0" presId="urn:microsoft.com/office/officeart/2005/8/layout/vList2"/>
    <dgm:cxn modelId="{B7E01339-5E92-4BE6-BEE1-EFEFA1D64DC3}" srcId="{DC84B370-94C5-4037-BC29-E980EAD58EF7}" destId="{25B8F500-622C-47D1-83ED-518C1D641BD8}" srcOrd="2" destOrd="0" parTransId="{EA04D618-06A9-4971-85CA-C39AB8E882AC}" sibTransId="{4A59A75F-BDA3-40C9-94F9-BE72EDC9F073}"/>
    <dgm:cxn modelId="{B182DB5C-8D17-4F65-8889-2F66A9644341}" type="presOf" srcId="{61175145-5B2A-46AA-B688-A599C552C38A}" destId="{6CC9CADC-BDA2-46C1-B692-38D36967E6F7}" srcOrd="0" destOrd="0" presId="urn:microsoft.com/office/officeart/2005/8/layout/vList2"/>
    <dgm:cxn modelId="{93D0374C-8F03-4F4B-B3A8-3C1C8846756E}" type="presOf" srcId="{DC84B370-94C5-4037-BC29-E980EAD58EF7}" destId="{8E0FE622-6DB8-42F5-A564-144809F389F9}" srcOrd="0" destOrd="0" presId="urn:microsoft.com/office/officeart/2005/8/layout/vList2"/>
    <dgm:cxn modelId="{127CD9A1-4995-42F1-8DC5-BF7C1B9F9BC7}" srcId="{DC84B370-94C5-4037-BC29-E980EAD58EF7}" destId="{0DCBC61A-9469-4408-865B-07DE2C095BD1}" srcOrd="5" destOrd="0" parTransId="{D8F67D43-94DA-456A-848F-53B4770FD27E}" sibTransId="{A5EB6595-6688-477F-988B-B84104867C1A}"/>
    <dgm:cxn modelId="{CDDF9FAA-9F0B-410D-BD6F-82B1419FE860}" srcId="{DC84B370-94C5-4037-BC29-E980EAD58EF7}" destId="{D7719125-2AAE-4F5E-AF74-1B5A0FD0FDEE}" srcOrd="3" destOrd="0" parTransId="{FF29C6DE-3122-4E84-855D-5CE143B81798}" sibTransId="{971A3A02-57DC-4CB0-B59D-93F3647DDA35}"/>
    <dgm:cxn modelId="{05C180CE-BADE-486A-A6C0-EB4B9D00E3E1}" type="presOf" srcId="{2AE6CE2B-B7A8-4ECA-A552-E87040B48BD8}" destId="{E343DE15-1ECD-49F5-A70B-66E4691CDE62}" srcOrd="0" destOrd="0" presId="urn:microsoft.com/office/officeart/2005/8/layout/vList2"/>
    <dgm:cxn modelId="{B79F48D2-A4DC-4713-8385-2481F3FD8A6A}" type="presOf" srcId="{61C395AE-875A-4338-808D-F8C97E9A8DD5}" destId="{1A14AEE5-0933-4A0C-88D2-93ED6ACC423E}" srcOrd="0" destOrd="0" presId="urn:microsoft.com/office/officeart/2005/8/layout/vList2"/>
    <dgm:cxn modelId="{A6A320E4-F382-4D8F-BA17-B6DF7A396E5B}" type="presOf" srcId="{D7719125-2AAE-4F5E-AF74-1B5A0FD0FDEE}" destId="{824CF6A8-49FD-4F44-80F1-7BDBEDF99A3E}" srcOrd="0" destOrd="0" presId="urn:microsoft.com/office/officeart/2005/8/layout/vList2"/>
    <dgm:cxn modelId="{515C3EE7-143D-4F60-B6DB-079DDA2E3C05}" srcId="{DC84B370-94C5-4037-BC29-E980EAD58EF7}" destId="{61175145-5B2A-46AA-B688-A599C552C38A}" srcOrd="0" destOrd="0" parTransId="{F0ACF90D-054D-471B-8346-64B0AB2C096D}" sibTransId="{F840B575-5048-451D-AD56-39A02A576838}"/>
    <dgm:cxn modelId="{FC41F1F2-A146-4F90-B82C-BF629114E591}" type="presOf" srcId="{0DCBC61A-9469-4408-865B-07DE2C095BD1}" destId="{B62C2DE3-50DE-485A-8B8D-1B4EDF8E98EE}" srcOrd="0" destOrd="0" presId="urn:microsoft.com/office/officeart/2005/8/layout/vList2"/>
    <dgm:cxn modelId="{28F579F9-376B-457E-A963-10151E028A0C}" srcId="{DC84B370-94C5-4037-BC29-E980EAD58EF7}" destId="{61C395AE-875A-4338-808D-F8C97E9A8DD5}" srcOrd="4" destOrd="0" parTransId="{1D71BAE8-50F7-463D-9556-CA34F4E844D1}" sibTransId="{D4F5FF56-BE5B-49D4-A970-D9E5B7D9C701}"/>
    <dgm:cxn modelId="{CEFC66A7-C622-4AD5-8EF7-9FB6081E0F94}" type="presParOf" srcId="{8E0FE622-6DB8-42F5-A564-144809F389F9}" destId="{6CC9CADC-BDA2-46C1-B692-38D36967E6F7}" srcOrd="0" destOrd="0" presId="urn:microsoft.com/office/officeart/2005/8/layout/vList2"/>
    <dgm:cxn modelId="{67CFA06F-C963-470C-A582-7FA9E7789F26}" type="presParOf" srcId="{8E0FE622-6DB8-42F5-A564-144809F389F9}" destId="{48460C37-C805-4151-B331-2D66ADE0F519}" srcOrd="1" destOrd="0" presId="urn:microsoft.com/office/officeart/2005/8/layout/vList2"/>
    <dgm:cxn modelId="{7E51B2CF-CE4B-4052-AA0F-A5D4D7F3E547}" type="presParOf" srcId="{8E0FE622-6DB8-42F5-A564-144809F389F9}" destId="{E343DE15-1ECD-49F5-A70B-66E4691CDE62}" srcOrd="2" destOrd="0" presId="urn:microsoft.com/office/officeart/2005/8/layout/vList2"/>
    <dgm:cxn modelId="{5130485E-3F40-4201-840B-2A6A0D3E1077}" type="presParOf" srcId="{8E0FE622-6DB8-42F5-A564-144809F389F9}" destId="{94CD6678-98B1-40AB-AF11-2BE6A9841D39}" srcOrd="3" destOrd="0" presId="urn:microsoft.com/office/officeart/2005/8/layout/vList2"/>
    <dgm:cxn modelId="{A0FE4750-8DF9-40EA-8F51-5879812B5C89}" type="presParOf" srcId="{8E0FE622-6DB8-42F5-A564-144809F389F9}" destId="{DE01DC67-1CAA-413E-BD1E-B58838B052A8}" srcOrd="4" destOrd="0" presId="urn:microsoft.com/office/officeart/2005/8/layout/vList2"/>
    <dgm:cxn modelId="{8961A1A4-89CD-4759-B46B-3C6CBDBD93F9}" type="presParOf" srcId="{8E0FE622-6DB8-42F5-A564-144809F389F9}" destId="{60B2E518-A5BC-4BD9-B741-64F7B0313FF7}" srcOrd="5" destOrd="0" presId="urn:microsoft.com/office/officeart/2005/8/layout/vList2"/>
    <dgm:cxn modelId="{BE31643E-AEEF-495E-A8B7-410ACAFE1B88}" type="presParOf" srcId="{8E0FE622-6DB8-42F5-A564-144809F389F9}" destId="{824CF6A8-49FD-4F44-80F1-7BDBEDF99A3E}" srcOrd="6" destOrd="0" presId="urn:microsoft.com/office/officeart/2005/8/layout/vList2"/>
    <dgm:cxn modelId="{3E6EECCD-87A6-4D14-B080-EA0E70B48372}" type="presParOf" srcId="{8E0FE622-6DB8-42F5-A564-144809F389F9}" destId="{B7082EF2-CE62-4183-B963-3BF82A365B52}" srcOrd="7" destOrd="0" presId="urn:microsoft.com/office/officeart/2005/8/layout/vList2"/>
    <dgm:cxn modelId="{B17BC9C3-2BC5-4883-B4D5-D300A8C89A76}" type="presParOf" srcId="{8E0FE622-6DB8-42F5-A564-144809F389F9}" destId="{1A14AEE5-0933-4A0C-88D2-93ED6ACC423E}" srcOrd="8" destOrd="0" presId="urn:microsoft.com/office/officeart/2005/8/layout/vList2"/>
    <dgm:cxn modelId="{75489F93-419D-4FE1-A43C-67CCE009876B}" type="presParOf" srcId="{8E0FE622-6DB8-42F5-A564-144809F389F9}" destId="{20137CDC-1CF2-43DC-B535-B42768E7AF7B}" srcOrd="9" destOrd="0" presId="urn:microsoft.com/office/officeart/2005/8/layout/vList2"/>
    <dgm:cxn modelId="{8712E8EB-7885-47D0-A900-C48448E555BA}" type="presParOf" srcId="{8E0FE622-6DB8-42F5-A564-144809F389F9}" destId="{B62C2DE3-50DE-485A-8B8D-1B4EDF8E98E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EA832B1-4BD1-4139-94E2-0AD21260154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1B4186E0-2015-4013-9285-35DA73CEAAE3}">
      <dgm:prSet/>
      <dgm:spPr/>
      <dgm:t>
        <a:bodyPr/>
        <a:lstStyle/>
        <a:p>
          <a:r>
            <a:rPr lang="ru-RU"/>
            <a:t>Используйте данные цифровой экономики для планирования своих собственных показателей, например, в части налогообложения, рентабельности и иных показателей. Для анализа данных по аналогичным видам компаний возможно использовать сайт Госкомстата, ИФНС.</a:t>
          </a:r>
        </a:p>
      </dgm:t>
    </dgm:pt>
    <dgm:pt modelId="{B191E2B6-F465-4DDB-AE40-C5339CBCB070}" type="parTrans" cxnId="{E793C44B-C846-4128-B93E-00CA2508DB16}">
      <dgm:prSet/>
      <dgm:spPr/>
      <dgm:t>
        <a:bodyPr/>
        <a:lstStyle/>
        <a:p>
          <a:endParaRPr lang="ru-RU"/>
        </a:p>
      </dgm:t>
    </dgm:pt>
    <dgm:pt modelId="{1B480FFA-BD30-4DF9-B63F-A99EBD36B130}" type="sibTrans" cxnId="{E793C44B-C846-4128-B93E-00CA2508DB16}">
      <dgm:prSet/>
      <dgm:spPr/>
      <dgm:t>
        <a:bodyPr/>
        <a:lstStyle/>
        <a:p>
          <a:endParaRPr lang="ru-RU"/>
        </a:p>
      </dgm:t>
    </dgm:pt>
    <dgm:pt modelId="{775628B1-98B8-467C-935F-E0256A6860FB}">
      <dgm:prSet/>
      <dgm:spPr/>
      <dgm:t>
        <a:bodyPr/>
        <a:lstStyle/>
        <a:p>
          <a:r>
            <a:rPr lang="ru-RU"/>
            <a:t>При планировании договорных отношений используйте официальные данные об инфляции, опубликованные на сайте Центробанка.</a:t>
          </a:r>
        </a:p>
      </dgm:t>
    </dgm:pt>
    <dgm:pt modelId="{32498178-D6BE-4C4C-AAC7-91F1B773BB79}" type="parTrans" cxnId="{A997216A-3443-4523-AF7E-6623A4C6D267}">
      <dgm:prSet/>
      <dgm:spPr/>
      <dgm:t>
        <a:bodyPr/>
        <a:lstStyle/>
        <a:p>
          <a:endParaRPr lang="ru-RU"/>
        </a:p>
      </dgm:t>
    </dgm:pt>
    <dgm:pt modelId="{225A4E4B-6EA2-4526-A95D-4F0B572D6D0E}" type="sibTrans" cxnId="{A997216A-3443-4523-AF7E-6623A4C6D267}">
      <dgm:prSet/>
      <dgm:spPr/>
      <dgm:t>
        <a:bodyPr/>
        <a:lstStyle/>
        <a:p>
          <a:endParaRPr lang="ru-RU"/>
        </a:p>
      </dgm:t>
    </dgm:pt>
    <dgm:pt modelId="{4085FD06-DF0E-4341-AE72-D29692459F00}" type="pres">
      <dgm:prSet presAssocID="{3EA832B1-4BD1-4139-94E2-0AD212601549}" presName="linear" presStyleCnt="0">
        <dgm:presLayoutVars>
          <dgm:animLvl val="lvl"/>
          <dgm:resizeHandles val="exact"/>
        </dgm:presLayoutVars>
      </dgm:prSet>
      <dgm:spPr/>
    </dgm:pt>
    <dgm:pt modelId="{6B220705-CA78-4BDD-9BF1-4A85302E5740}" type="pres">
      <dgm:prSet presAssocID="{1B4186E0-2015-4013-9285-35DA73CEAAE3}" presName="parentText" presStyleLbl="node1" presStyleIdx="0" presStyleCnt="2">
        <dgm:presLayoutVars>
          <dgm:chMax val="0"/>
          <dgm:bulletEnabled val="1"/>
        </dgm:presLayoutVars>
      </dgm:prSet>
      <dgm:spPr/>
    </dgm:pt>
    <dgm:pt modelId="{3169C497-EADC-4D56-83A0-417C119B36F1}" type="pres">
      <dgm:prSet presAssocID="{1B480FFA-BD30-4DF9-B63F-A99EBD36B130}" presName="spacer" presStyleCnt="0"/>
      <dgm:spPr/>
    </dgm:pt>
    <dgm:pt modelId="{9FC047C4-5BE1-4F2B-9A4C-4C5CA2632BBB}" type="pres">
      <dgm:prSet presAssocID="{775628B1-98B8-467C-935F-E0256A6860FB}" presName="parentText" presStyleLbl="node1" presStyleIdx="1" presStyleCnt="2">
        <dgm:presLayoutVars>
          <dgm:chMax val="0"/>
          <dgm:bulletEnabled val="1"/>
        </dgm:presLayoutVars>
      </dgm:prSet>
      <dgm:spPr/>
    </dgm:pt>
  </dgm:ptLst>
  <dgm:cxnLst>
    <dgm:cxn modelId="{C41CA213-DD88-412E-94C5-35C2DEDA1318}" type="presOf" srcId="{1B4186E0-2015-4013-9285-35DA73CEAAE3}" destId="{6B220705-CA78-4BDD-9BF1-4A85302E5740}" srcOrd="0" destOrd="0" presId="urn:microsoft.com/office/officeart/2005/8/layout/vList2"/>
    <dgm:cxn modelId="{A4038636-B0FF-4F56-AE0A-276589CAD81D}" type="presOf" srcId="{775628B1-98B8-467C-935F-E0256A6860FB}" destId="{9FC047C4-5BE1-4F2B-9A4C-4C5CA2632BBB}" srcOrd="0" destOrd="0" presId="urn:microsoft.com/office/officeart/2005/8/layout/vList2"/>
    <dgm:cxn modelId="{A997216A-3443-4523-AF7E-6623A4C6D267}" srcId="{3EA832B1-4BD1-4139-94E2-0AD212601549}" destId="{775628B1-98B8-467C-935F-E0256A6860FB}" srcOrd="1" destOrd="0" parTransId="{32498178-D6BE-4C4C-AAC7-91F1B773BB79}" sibTransId="{225A4E4B-6EA2-4526-A95D-4F0B572D6D0E}"/>
    <dgm:cxn modelId="{E793C44B-C846-4128-B93E-00CA2508DB16}" srcId="{3EA832B1-4BD1-4139-94E2-0AD212601549}" destId="{1B4186E0-2015-4013-9285-35DA73CEAAE3}" srcOrd="0" destOrd="0" parTransId="{B191E2B6-F465-4DDB-AE40-C5339CBCB070}" sibTransId="{1B480FFA-BD30-4DF9-B63F-A99EBD36B130}"/>
    <dgm:cxn modelId="{BA9CA36D-E75F-44DC-BDFA-85AD904EF94B}" type="presOf" srcId="{3EA832B1-4BD1-4139-94E2-0AD212601549}" destId="{4085FD06-DF0E-4341-AE72-D29692459F00}" srcOrd="0" destOrd="0" presId="urn:microsoft.com/office/officeart/2005/8/layout/vList2"/>
    <dgm:cxn modelId="{CB0155B2-B30D-4E12-9032-2ABE95517AAE}" type="presParOf" srcId="{4085FD06-DF0E-4341-AE72-D29692459F00}" destId="{6B220705-CA78-4BDD-9BF1-4A85302E5740}" srcOrd="0" destOrd="0" presId="urn:microsoft.com/office/officeart/2005/8/layout/vList2"/>
    <dgm:cxn modelId="{91783126-A1C8-4243-A358-A308884AB4D7}" type="presParOf" srcId="{4085FD06-DF0E-4341-AE72-D29692459F00}" destId="{3169C497-EADC-4D56-83A0-417C119B36F1}" srcOrd="1" destOrd="0" presId="urn:microsoft.com/office/officeart/2005/8/layout/vList2"/>
    <dgm:cxn modelId="{9154B7EF-4ADA-450A-B645-D83B4D4EB11E}" type="presParOf" srcId="{4085FD06-DF0E-4341-AE72-D29692459F00}" destId="{9FC047C4-5BE1-4F2B-9A4C-4C5CA2632B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90BDB77-269A-4EDF-ACB2-91912C0D0555}"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ru-RU"/>
        </a:p>
      </dgm:t>
    </dgm:pt>
    <dgm:pt modelId="{FD0B814D-6D00-4848-B24F-08E096CE9E0F}">
      <dgm:prSet/>
      <dgm:spPr/>
      <dgm:t>
        <a:bodyPr/>
        <a:lstStyle/>
        <a:p>
          <a:r>
            <a:rPr lang="ru-RU"/>
            <a:t>за хранение персональных данных отвечает ответственный сотрудник (оператор);</a:t>
          </a:r>
        </a:p>
      </dgm:t>
    </dgm:pt>
    <dgm:pt modelId="{0A770374-8612-43DA-8DCA-53A1DCE9A306}" type="parTrans" cxnId="{2C056862-B3D0-456D-8A76-4CF032E037DA}">
      <dgm:prSet/>
      <dgm:spPr/>
      <dgm:t>
        <a:bodyPr/>
        <a:lstStyle/>
        <a:p>
          <a:endParaRPr lang="ru-RU"/>
        </a:p>
      </dgm:t>
    </dgm:pt>
    <dgm:pt modelId="{71DFE74F-D126-412A-8989-052DF948ADA3}" type="sibTrans" cxnId="{2C056862-B3D0-456D-8A76-4CF032E037DA}">
      <dgm:prSet/>
      <dgm:spPr/>
      <dgm:t>
        <a:bodyPr/>
        <a:lstStyle/>
        <a:p>
          <a:endParaRPr lang="ru-RU"/>
        </a:p>
      </dgm:t>
    </dgm:pt>
    <dgm:pt modelId="{783010B4-2F30-4260-AA76-906B233E438C}">
      <dgm:prSet/>
      <dgm:spPr/>
      <dgm:t>
        <a:bodyPr/>
        <a:lstStyle/>
        <a:p>
          <a:r>
            <a:rPr lang="ru-RU"/>
            <a:t>хранение информации должно производиться по специально разработанному регламенту в соответствии с Федеральным законом;</a:t>
          </a:r>
        </a:p>
      </dgm:t>
    </dgm:pt>
    <dgm:pt modelId="{0D683674-455A-4ED9-AC0C-612BCD4655BD}" type="parTrans" cxnId="{4DC0D611-873A-49E6-964D-6C7C75A890AE}">
      <dgm:prSet/>
      <dgm:spPr/>
      <dgm:t>
        <a:bodyPr/>
        <a:lstStyle/>
        <a:p>
          <a:endParaRPr lang="ru-RU"/>
        </a:p>
      </dgm:t>
    </dgm:pt>
    <dgm:pt modelId="{AB8583FC-F30F-4A2A-A2AD-3CE3954FE029}" type="sibTrans" cxnId="{4DC0D611-873A-49E6-964D-6C7C75A890AE}">
      <dgm:prSet/>
      <dgm:spPr/>
      <dgm:t>
        <a:bodyPr/>
        <a:lstStyle/>
        <a:p>
          <a:endParaRPr lang="ru-RU"/>
        </a:p>
      </dgm:t>
    </dgm:pt>
    <dgm:pt modelId="{07470CAC-ED84-41A8-B08E-4B6CC8D7B975}">
      <dgm:prSet/>
      <dgm:spPr/>
      <dgm:t>
        <a:bodyPr/>
        <a:lstStyle/>
        <a:p>
          <a:r>
            <a:rPr lang="ru-RU"/>
            <a:t>необходимо соблюдать цели закона и ознакомить гражданина с актом о сборе, хранении и обработке персональных данных;</a:t>
          </a:r>
        </a:p>
      </dgm:t>
    </dgm:pt>
    <dgm:pt modelId="{37B9306B-4572-47BE-9FA4-D778BA8B14F2}" type="parTrans" cxnId="{03D31C98-9A4E-4984-917C-9877692759D5}">
      <dgm:prSet/>
      <dgm:spPr/>
      <dgm:t>
        <a:bodyPr/>
        <a:lstStyle/>
        <a:p>
          <a:endParaRPr lang="ru-RU"/>
        </a:p>
      </dgm:t>
    </dgm:pt>
    <dgm:pt modelId="{EFEA007A-E6B3-4620-9896-AB3D8A9AD440}" type="sibTrans" cxnId="{03D31C98-9A4E-4984-917C-9877692759D5}">
      <dgm:prSet/>
      <dgm:spPr/>
      <dgm:t>
        <a:bodyPr/>
        <a:lstStyle/>
        <a:p>
          <a:endParaRPr lang="ru-RU"/>
        </a:p>
      </dgm:t>
    </dgm:pt>
    <dgm:pt modelId="{95845A05-B413-4228-9015-9A6622D99E02}">
      <dgm:prSet/>
      <dgm:spPr/>
      <dgm:t>
        <a:bodyPr/>
        <a:lstStyle/>
        <a:p>
          <a:r>
            <a:rPr lang="ru-RU"/>
            <a:t>необходимо соглашение, которое будет подписано гражданином в случае, если он согласен с обработкой персональных данных;</a:t>
          </a:r>
        </a:p>
      </dgm:t>
    </dgm:pt>
    <dgm:pt modelId="{82A82CB6-8119-4D14-A728-F49A9164DB57}" type="parTrans" cxnId="{2BE600A7-2F22-4280-B01E-979C1C0CDD54}">
      <dgm:prSet/>
      <dgm:spPr/>
      <dgm:t>
        <a:bodyPr/>
        <a:lstStyle/>
        <a:p>
          <a:endParaRPr lang="ru-RU"/>
        </a:p>
      </dgm:t>
    </dgm:pt>
    <dgm:pt modelId="{6FCD557B-E396-49FB-A831-234FB29AC6D7}" type="sibTrans" cxnId="{2BE600A7-2F22-4280-B01E-979C1C0CDD54}">
      <dgm:prSet/>
      <dgm:spPr/>
      <dgm:t>
        <a:bodyPr/>
        <a:lstStyle/>
        <a:p>
          <a:endParaRPr lang="ru-RU"/>
        </a:p>
      </dgm:t>
    </dgm:pt>
    <dgm:pt modelId="{15E7BBF1-6812-499D-B2EF-6F44B7EB95E2}">
      <dgm:prSet/>
      <dgm:spPr/>
      <dgm:t>
        <a:bodyPr/>
        <a:lstStyle/>
        <a:p>
          <a:r>
            <a:rPr lang="ru-RU"/>
            <a:t>гражданин России имеет право знать, каким образом на предприятии ведется учет, хранение, сбор, систематизация и уничтожение персональной информации;</a:t>
          </a:r>
        </a:p>
      </dgm:t>
    </dgm:pt>
    <dgm:pt modelId="{1559B73F-A1D7-4BB2-9D15-3D0E32D839ED}" type="parTrans" cxnId="{D7FCA6B0-A57D-4483-984D-EC26027925DE}">
      <dgm:prSet/>
      <dgm:spPr/>
      <dgm:t>
        <a:bodyPr/>
        <a:lstStyle/>
        <a:p>
          <a:endParaRPr lang="ru-RU"/>
        </a:p>
      </dgm:t>
    </dgm:pt>
    <dgm:pt modelId="{FD4D93EA-51B6-4DF0-99C4-AC5531153C96}" type="sibTrans" cxnId="{D7FCA6B0-A57D-4483-984D-EC26027925DE}">
      <dgm:prSet/>
      <dgm:spPr/>
      <dgm:t>
        <a:bodyPr/>
        <a:lstStyle/>
        <a:p>
          <a:endParaRPr lang="ru-RU"/>
        </a:p>
      </dgm:t>
    </dgm:pt>
    <dgm:pt modelId="{F2419DD6-EF27-474F-A9CD-F36602DF53AF}">
      <dgm:prSet/>
      <dgm:spPr/>
      <dgm:t>
        <a:bodyPr/>
        <a:lstStyle/>
        <a:p>
          <a:r>
            <a:rPr lang="ru-RU"/>
            <a:t>базы персональных данных должны быть актуальны, поэтому требуется своевременно их обновлять, например, если сотрудник изменил фамилию или место жительство</a:t>
          </a:r>
        </a:p>
      </dgm:t>
    </dgm:pt>
    <dgm:pt modelId="{DB1E97E3-9AD2-4EBC-88C6-5BA884C27E75}" type="parTrans" cxnId="{CDDCD87A-0F33-4D8B-A9D9-BA6733152AC5}">
      <dgm:prSet/>
      <dgm:spPr/>
      <dgm:t>
        <a:bodyPr/>
        <a:lstStyle/>
        <a:p>
          <a:endParaRPr lang="ru-RU"/>
        </a:p>
      </dgm:t>
    </dgm:pt>
    <dgm:pt modelId="{236DE6C7-01DC-44E4-83F7-E52E635E57E4}" type="sibTrans" cxnId="{CDDCD87A-0F33-4D8B-A9D9-BA6733152AC5}">
      <dgm:prSet/>
      <dgm:spPr/>
      <dgm:t>
        <a:bodyPr/>
        <a:lstStyle/>
        <a:p>
          <a:endParaRPr lang="ru-RU"/>
        </a:p>
      </dgm:t>
    </dgm:pt>
    <dgm:pt modelId="{19FAACEC-E19A-4156-837D-78722584B555}" type="pres">
      <dgm:prSet presAssocID="{E90BDB77-269A-4EDF-ACB2-91912C0D0555}" presName="linear" presStyleCnt="0">
        <dgm:presLayoutVars>
          <dgm:animLvl val="lvl"/>
          <dgm:resizeHandles val="exact"/>
        </dgm:presLayoutVars>
      </dgm:prSet>
      <dgm:spPr/>
    </dgm:pt>
    <dgm:pt modelId="{879C3278-8C8A-4573-BBE8-C6B29D16733A}" type="pres">
      <dgm:prSet presAssocID="{FD0B814D-6D00-4848-B24F-08E096CE9E0F}" presName="parentText" presStyleLbl="node1" presStyleIdx="0" presStyleCnt="6">
        <dgm:presLayoutVars>
          <dgm:chMax val="0"/>
          <dgm:bulletEnabled val="1"/>
        </dgm:presLayoutVars>
      </dgm:prSet>
      <dgm:spPr/>
    </dgm:pt>
    <dgm:pt modelId="{6930CD9C-B064-484D-82FB-B1B932012A9D}" type="pres">
      <dgm:prSet presAssocID="{71DFE74F-D126-412A-8989-052DF948ADA3}" presName="spacer" presStyleCnt="0"/>
      <dgm:spPr/>
    </dgm:pt>
    <dgm:pt modelId="{34562867-A0A4-4850-B6C7-88F268AF93DC}" type="pres">
      <dgm:prSet presAssocID="{783010B4-2F30-4260-AA76-906B233E438C}" presName="parentText" presStyleLbl="node1" presStyleIdx="1" presStyleCnt="6">
        <dgm:presLayoutVars>
          <dgm:chMax val="0"/>
          <dgm:bulletEnabled val="1"/>
        </dgm:presLayoutVars>
      </dgm:prSet>
      <dgm:spPr/>
    </dgm:pt>
    <dgm:pt modelId="{727F2CF8-5850-42D1-9A2D-CEAC4E9E7A06}" type="pres">
      <dgm:prSet presAssocID="{AB8583FC-F30F-4A2A-A2AD-3CE3954FE029}" presName="spacer" presStyleCnt="0"/>
      <dgm:spPr/>
    </dgm:pt>
    <dgm:pt modelId="{B377550C-BC52-4BAB-ABD1-1E3D64C5B530}" type="pres">
      <dgm:prSet presAssocID="{07470CAC-ED84-41A8-B08E-4B6CC8D7B975}" presName="parentText" presStyleLbl="node1" presStyleIdx="2" presStyleCnt="6">
        <dgm:presLayoutVars>
          <dgm:chMax val="0"/>
          <dgm:bulletEnabled val="1"/>
        </dgm:presLayoutVars>
      </dgm:prSet>
      <dgm:spPr/>
    </dgm:pt>
    <dgm:pt modelId="{B5FFC985-212D-4FB5-97C3-8D2A45AEA55E}" type="pres">
      <dgm:prSet presAssocID="{EFEA007A-E6B3-4620-9896-AB3D8A9AD440}" presName="spacer" presStyleCnt="0"/>
      <dgm:spPr/>
    </dgm:pt>
    <dgm:pt modelId="{3A661126-EFB5-4050-83A8-E961B287634C}" type="pres">
      <dgm:prSet presAssocID="{95845A05-B413-4228-9015-9A6622D99E02}" presName="parentText" presStyleLbl="node1" presStyleIdx="3" presStyleCnt="6">
        <dgm:presLayoutVars>
          <dgm:chMax val="0"/>
          <dgm:bulletEnabled val="1"/>
        </dgm:presLayoutVars>
      </dgm:prSet>
      <dgm:spPr/>
    </dgm:pt>
    <dgm:pt modelId="{3CC0DBBA-1065-4CFC-9DCD-26BA17B24FA1}" type="pres">
      <dgm:prSet presAssocID="{6FCD557B-E396-49FB-A831-234FB29AC6D7}" presName="spacer" presStyleCnt="0"/>
      <dgm:spPr/>
    </dgm:pt>
    <dgm:pt modelId="{61CE6636-E876-45E1-8EFA-96C41A8B0020}" type="pres">
      <dgm:prSet presAssocID="{15E7BBF1-6812-499D-B2EF-6F44B7EB95E2}" presName="parentText" presStyleLbl="node1" presStyleIdx="4" presStyleCnt="6">
        <dgm:presLayoutVars>
          <dgm:chMax val="0"/>
          <dgm:bulletEnabled val="1"/>
        </dgm:presLayoutVars>
      </dgm:prSet>
      <dgm:spPr/>
    </dgm:pt>
    <dgm:pt modelId="{1F30D28F-5053-4C41-AF5F-CF4D88D777CE}" type="pres">
      <dgm:prSet presAssocID="{FD4D93EA-51B6-4DF0-99C4-AC5531153C96}" presName="spacer" presStyleCnt="0"/>
      <dgm:spPr/>
    </dgm:pt>
    <dgm:pt modelId="{64284139-73F1-4E0D-9A7E-FAE02C9D7343}" type="pres">
      <dgm:prSet presAssocID="{F2419DD6-EF27-474F-A9CD-F36602DF53AF}" presName="parentText" presStyleLbl="node1" presStyleIdx="5" presStyleCnt="6">
        <dgm:presLayoutVars>
          <dgm:chMax val="0"/>
          <dgm:bulletEnabled val="1"/>
        </dgm:presLayoutVars>
      </dgm:prSet>
      <dgm:spPr/>
    </dgm:pt>
  </dgm:ptLst>
  <dgm:cxnLst>
    <dgm:cxn modelId="{DCB26311-AFE3-485C-B102-1D67F529EA63}" type="presOf" srcId="{E90BDB77-269A-4EDF-ACB2-91912C0D0555}" destId="{19FAACEC-E19A-4156-837D-78722584B555}" srcOrd="0" destOrd="0" presId="urn:microsoft.com/office/officeart/2005/8/layout/vList2"/>
    <dgm:cxn modelId="{4DC0D611-873A-49E6-964D-6C7C75A890AE}" srcId="{E90BDB77-269A-4EDF-ACB2-91912C0D0555}" destId="{783010B4-2F30-4260-AA76-906B233E438C}" srcOrd="1" destOrd="0" parTransId="{0D683674-455A-4ED9-AC0C-612BCD4655BD}" sibTransId="{AB8583FC-F30F-4A2A-A2AD-3CE3954FE029}"/>
    <dgm:cxn modelId="{7C52992B-1135-4192-8BBE-9B4FED05DA10}" type="presOf" srcId="{15E7BBF1-6812-499D-B2EF-6F44B7EB95E2}" destId="{61CE6636-E876-45E1-8EFA-96C41A8B0020}" srcOrd="0" destOrd="0" presId="urn:microsoft.com/office/officeart/2005/8/layout/vList2"/>
    <dgm:cxn modelId="{2C056862-B3D0-456D-8A76-4CF032E037DA}" srcId="{E90BDB77-269A-4EDF-ACB2-91912C0D0555}" destId="{FD0B814D-6D00-4848-B24F-08E096CE9E0F}" srcOrd="0" destOrd="0" parTransId="{0A770374-8612-43DA-8DCA-53A1DCE9A306}" sibTransId="{71DFE74F-D126-412A-8989-052DF948ADA3}"/>
    <dgm:cxn modelId="{7CC1D26A-61B3-4465-B2F4-5627A3F9ABF4}" type="presOf" srcId="{07470CAC-ED84-41A8-B08E-4B6CC8D7B975}" destId="{B377550C-BC52-4BAB-ABD1-1E3D64C5B530}" srcOrd="0" destOrd="0" presId="urn:microsoft.com/office/officeart/2005/8/layout/vList2"/>
    <dgm:cxn modelId="{855D8978-34DF-4DDF-A369-13E6C487A5B5}" type="presOf" srcId="{95845A05-B413-4228-9015-9A6622D99E02}" destId="{3A661126-EFB5-4050-83A8-E961B287634C}" srcOrd="0" destOrd="0" presId="urn:microsoft.com/office/officeart/2005/8/layout/vList2"/>
    <dgm:cxn modelId="{CDDCD87A-0F33-4D8B-A9D9-BA6733152AC5}" srcId="{E90BDB77-269A-4EDF-ACB2-91912C0D0555}" destId="{F2419DD6-EF27-474F-A9CD-F36602DF53AF}" srcOrd="5" destOrd="0" parTransId="{DB1E97E3-9AD2-4EBC-88C6-5BA884C27E75}" sibTransId="{236DE6C7-01DC-44E4-83F7-E52E635E57E4}"/>
    <dgm:cxn modelId="{2D550081-EA1B-48E7-95C7-BFA703D26954}" type="presOf" srcId="{783010B4-2F30-4260-AA76-906B233E438C}" destId="{34562867-A0A4-4850-B6C7-88F268AF93DC}" srcOrd="0" destOrd="0" presId="urn:microsoft.com/office/officeart/2005/8/layout/vList2"/>
    <dgm:cxn modelId="{F3F71C89-B916-4224-AA19-533BF7FD264F}" type="presOf" srcId="{FD0B814D-6D00-4848-B24F-08E096CE9E0F}" destId="{879C3278-8C8A-4573-BBE8-C6B29D16733A}" srcOrd="0" destOrd="0" presId="urn:microsoft.com/office/officeart/2005/8/layout/vList2"/>
    <dgm:cxn modelId="{03D31C98-9A4E-4984-917C-9877692759D5}" srcId="{E90BDB77-269A-4EDF-ACB2-91912C0D0555}" destId="{07470CAC-ED84-41A8-B08E-4B6CC8D7B975}" srcOrd="2" destOrd="0" parTransId="{37B9306B-4572-47BE-9FA4-D778BA8B14F2}" sibTransId="{EFEA007A-E6B3-4620-9896-AB3D8A9AD440}"/>
    <dgm:cxn modelId="{F3488B9A-8025-4970-89F8-B0B31FCCBF7B}" type="presOf" srcId="{F2419DD6-EF27-474F-A9CD-F36602DF53AF}" destId="{64284139-73F1-4E0D-9A7E-FAE02C9D7343}" srcOrd="0" destOrd="0" presId="urn:microsoft.com/office/officeart/2005/8/layout/vList2"/>
    <dgm:cxn modelId="{2BE600A7-2F22-4280-B01E-979C1C0CDD54}" srcId="{E90BDB77-269A-4EDF-ACB2-91912C0D0555}" destId="{95845A05-B413-4228-9015-9A6622D99E02}" srcOrd="3" destOrd="0" parTransId="{82A82CB6-8119-4D14-A728-F49A9164DB57}" sibTransId="{6FCD557B-E396-49FB-A831-234FB29AC6D7}"/>
    <dgm:cxn modelId="{D7FCA6B0-A57D-4483-984D-EC26027925DE}" srcId="{E90BDB77-269A-4EDF-ACB2-91912C0D0555}" destId="{15E7BBF1-6812-499D-B2EF-6F44B7EB95E2}" srcOrd="4" destOrd="0" parTransId="{1559B73F-A1D7-4BB2-9D15-3D0E32D839ED}" sibTransId="{FD4D93EA-51B6-4DF0-99C4-AC5531153C96}"/>
    <dgm:cxn modelId="{8A5FFC3B-A993-4367-849C-B0CF31C9CFB8}" type="presParOf" srcId="{19FAACEC-E19A-4156-837D-78722584B555}" destId="{879C3278-8C8A-4573-BBE8-C6B29D16733A}" srcOrd="0" destOrd="0" presId="urn:microsoft.com/office/officeart/2005/8/layout/vList2"/>
    <dgm:cxn modelId="{AB095E32-2052-4947-A1B7-24C2AD1E3513}" type="presParOf" srcId="{19FAACEC-E19A-4156-837D-78722584B555}" destId="{6930CD9C-B064-484D-82FB-B1B932012A9D}" srcOrd="1" destOrd="0" presId="urn:microsoft.com/office/officeart/2005/8/layout/vList2"/>
    <dgm:cxn modelId="{C9AFCC51-8B7F-40A7-946B-DA43A50E361D}" type="presParOf" srcId="{19FAACEC-E19A-4156-837D-78722584B555}" destId="{34562867-A0A4-4850-B6C7-88F268AF93DC}" srcOrd="2" destOrd="0" presId="urn:microsoft.com/office/officeart/2005/8/layout/vList2"/>
    <dgm:cxn modelId="{AAEDEB60-2891-46B2-909E-046D630319DA}" type="presParOf" srcId="{19FAACEC-E19A-4156-837D-78722584B555}" destId="{727F2CF8-5850-42D1-9A2D-CEAC4E9E7A06}" srcOrd="3" destOrd="0" presId="urn:microsoft.com/office/officeart/2005/8/layout/vList2"/>
    <dgm:cxn modelId="{C5641DBD-5A9F-4B6D-BC88-E0204ECDD6C6}" type="presParOf" srcId="{19FAACEC-E19A-4156-837D-78722584B555}" destId="{B377550C-BC52-4BAB-ABD1-1E3D64C5B530}" srcOrd="4" destOrd="0" presId="urn:microsoft.com/office/officeart/2005/8/layout/vList2"/>
    <dgm:cxn modelId="{5B7D29B3-B7B9-4453-8941-E1118329F61A}" type="presParOf" srcId="{19FAACEC-E19A-4156-837D-78722584B555}" destId="{B5FFC985-212D-4FB5-97C3-8D2A45AEA55E}" srcOrd="5" destOrd="0" presId="urn:microsoft.com/office/officeart/2005/8/layout/vList2"/>
    <dgm:cxn modelId="{C2AEB3FD-029F-4C2B-B522-CE13EA953A4B}" type="presParOf" srcId="{19FAACEC-E19A-4156-837D-78722584B555}" destId="{3A661126-EFB5-4050-83A8-E961B287634C}" srcOrd="6" destOrd="0" presId="urn:microsoft.com/office/officeart/2005/8/layout/vList2"/>
    <dgm:cxn modelId="{8EA03E39-FAC9-4E72-BE19-8D024BC803F4}" type="presParOf" srcId="{19FAACEC-E19A-4156-837D-78722584B555}" destId="{3CC0DBBA-1065-4CFC-9DCD-26BA17B24FA1}" srcOrd="7" destOrd="0" presId="urn:microsoft.com/office/officeart/2005/8/layout/vList2"/>
    <dgm:cxn modelId="{D46F9108-086F-4F09-B94C-3E4A1337FB39}" type="presParOf" srcId="{19FAACEC-E19A-4156-837D-78722584B555}" destId="{61CE6636-E876-45E1-8EFA-96C41A8B0020}" srcOrd="8" destOrd="0" presId="urn:microsoft.com/office/officeart/2005/8/layout/vList2"/>
    <dgm:cxn modelId="{B004E79B-67DC-4E0C-858D-E12C420862BC}" type="presParOf" srcId="{19FAACEC-E19A-4156-837D-78722584B555}" destId="{1F30D28F-5053-4C41-AF5F-CF4D88D777CE}" srcOrd="9" destOrd="0" presId="urn:microsoft.com/office/officeart/2005/8/layout/vList2"/>
    <dgm:cxn modelId="{EA55FD14-2B3D-4AB8-8A79-7290DF41277D}" type="presParOf" srcId="{19FAACEC-E19A-4156-837D-78722584B555}" destId="{64284139-73F1-4E0D-9A7E-FAE02C9D734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A3447FB-47FF-434D-8D07-0F4F87E4806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D62E83F9-58EB-4EC0-9C6E-0B85C7D1F037}">
      <dgm:prSet/>
      <dgm:spPr/>
      <dgm:t>
        <a:bodyPr/>
        <a:lstStyle/>
        <a:p>
          <a:r>
            <a:rPr lang="ru-RU" u="sng"/>
            <a:t>Судебные системы для юристов</a:t>
          </a:r>
          <a:r>
            <a:rPr lang="ru-RU"/>
            <a:t>	</a:t>
          </a:r>
        </a:p>
      </dgm:t>
    </dgm:pt>
    <dgm:pt modelId="{0DC6BAA7-D5A3-4BAD-A44B-22DBF38A25AF}" type="parTrans" cxnId="{109BDF32-5402-409F-9925-E08AD74C0684}">
      <dgm:prSet/>
      <dgm:spPr/>
      <dgm:t>
        <a:bodyPr/>
        <a:lstStyle/>
        <a:p>
          <a:endParaRPr lang="ru-RU"/>
        </a:p>
      </dgm:t>
    </dgm:pt>
    <dgm:pt modelId="{63CF9AAD-E5D5-45DE-A5EA-E6759D5A1D85}" type="sibTrans" cxnId="{109BDF32-5402-409F-9925-E08AD74C0684}">
      <dgm:prSet/>
      <dgm:spPr/>
      <dgm:t>
        <a:bodyPr/>
        <a:lstStyle/>
        <a:p>
          <a:endParaRPr lang="ru-RU"/>
        </a:p>
      </dgm:t>
    </dgm:pt>
    <dgm:pt modelId="{50E70381-2582-49AD-B941-4CE4959A60E0}">
      <dgm:prSet/>
      <dgm:spPr/>
      <dgm:t>
        <a:bodyPr/>
        <a:lstStyle/>
        <a:p>
          <a:r>
            <a:rPr lang="ru-RU" u="sng"/>
            <a:t>Электронные правовые системы</a:t>
          </a:r>
          <a:r>
            <a:rPr lang="ru-RU"/>
            <a:t>	</a:t>
          </a:r>
        </a:p>
      </dgm:t>
    </dgm:pt>
    <dgm:pt modelId="{FC2CB38E-E186-49E9-8DD0-71CCCCE3FE78}" type="parTrans" cxnId="{2F21436B-E071-4E6E-B523-D4097EE2B001}">
      <dgm:prSet/>
      <dgm:spPr/>
      <dgm:t>
        <a:bodyPr/>
        <a:lstStyle/>
        <a:p>
          <a:endParaRPr lang="ru-RU"/>
        </a:p>
      </dgm:t>
    </dgm:pt>
    <dgm:pt modelId="{582B41E5-45EC-42B9-B63D-2216B5FC6690}" type="sibTrans" cxnId="{2F21436B-E071-4E6E-B523-D4097EE2B001}">
      <dgm:prSet/>
      <dgm:spPr/>
      <dgm:t>
        <a:bodyPr/>
        <a:lstStyle/>
        <a:p>
          <a:endParaRPr lang="ru-RU"/>
        </a:p>
      </dgm:t>
    </dgm:pt>
    <dgm:pt modelId="{2D1C0F0B-92E0-4D0E-B8E3-896F05099F6B}">
      <dgm:prSet/>
      <dgm:spPr/>
      <dgm:t>
        <a:bodyPr/>
        <a:lstStyle/>
        <a:p>
          <a:r>
            <a:rPr lang="ru-RU" u="sng"/>
            <a:t>Системы проверки контрагентов</a:t>
          </a:r>
          <a:r>
            <a:rPr lang="ru-RU"/>
            <a:t>	</a:t>
          </a:r>
        </a:p>
      </dgm:t>
    </dgm:pt>
    <dgm:pt modelId="{339140FF-6A57-41EF-98F5-2CD3723AA226}" type="parTrans" cxnId="{5DA6B8FA-6FDB-43B3-98DB-196E6ACFF71A}">
      <dgm:prSet/>
      <dgm:spPr/>
      <dgm:t>
        <a:bodyPr/>
        <a:lstStyle/>
        <a:p>
          <a:endParaRPr lang="ru-RU"/>
        </a:p>
      </dgm:t>
    </dgm:pt>
    <dgm:pt modelId="{B6FE15E3-29C5-42F3-B540-E76E7CA068E8}" type="sibTrans" cxnId="{5DA6B8FA-6FDB-43B3-98DB-196E6ACFF71A}">
      <dgm:prSet/>
      <dgm:spPr/>
      <dgm:t>
        <a:bodyPr/>
        <a:lstStyle/>
        <a:p>
          <a:endParaRPr lang="ru-RU"/>
        </a:p>
      </dgm:t>
    </dgm:pt>
    <dgm:pt modelId="{E1042221-1072-4D85-996E-AF16C94AF4A6}">
      <dgm:prSet/>
      <dgm:spPr/>
      <dgm:t>
        <a:bodyPr/>
        <a:lstStyle/>
        <a:p>
          <a:r>
            <a:rPr lang="ru-RU" u="sng"/>
            <a:t>Контрольно-кассовая техника с онлайн передачей данных</a:t>
          </a:r>
          <a:r>
            <a:rPr lang="ru-RU"/>
            <a:t>	</a:t>
          </a:r>
        </a:p>
      </dgm:t>
    </dgm:pt>
    <dgm:pt modelId="{A881B391-BD64-4733-9EC7-5385038E681E}" type="parTrans" cxnId="{F385842D-65CB-427B-BBE4-D0E4F115851D}">
      <dgm:prSet/>
      <dgm:spPr/>
      <dgm:t>
        <a:bodyPr/>
        <a:lstStyle/>
        <a:p>
          <a:endParaRPr lang="ru-RU"/>
        </a:p>
      </dgm:t>
    </dgm:pt>
    <dgm:pt modelId="{69ED8602-C0F3-4A66-9E65-D7C15A40C199}" type="sibTrans" cxnId="{F385842D-65CB-427B-BBE4-D0E4F115851D}">
      <dgm:prSet/>
      <dgm:spPr/>
      <dgm:t>
        <a:bodyPr/>
        <a:lstStyle/>
        <a:p>
          <a:endParaRPr lang="ru-RU"/>
        </a:p>
      </dgm:t>
    </dgm:pt>
    <dgm:pt modelId="{BBEA230C-E4EE-4D45-9A36-B47A49465901}">
      <dgm:prSet/>
      <dgm:spPr/>
      <dgm:t>
        <a:bodyPr/>
        <a:lstStyle/>
        <a:p>
          <a:r>
            <a:rPr lang="ru-RU" u="sng"/>
            <a:t>Маркировка продукции</a:t>
          </a:r>
          <a:r>
            <a:rPr lang="ru-RU"/>
            <a:t>	</a:t>
          </a:r>
        </a:p>
      </dgm:t>
    </dgm:pt>
    <dgm:pt modelId="{F7B0D3C3-7976-4B51-8799-53C5FDAB6822}" type="parTrans" cxnId="{04816409-E5D1-4F91-BD65-6EF3F4AA9DE5}">
      <dgm:prSet/>
      <dgm:spPr/>
      <dgm:t>
        <a:bodyPr/>
        <a:lstStyle/>
        <a:p>
          <a:endParaRPr lang="ru-RU"/>
        </a:p>
      </dgm:t>
    </dgm:pt>
    <dgm:pt modelId="{7843CB49-378E-4152-B14A-A0C3F8A1C73B}" type="sibTrans" cxnId="{04816409-E5D1-4F91-BD65-6EF3F4AA9DE5}">
      <dgm:prSet/>
      <dgm:spPr/>
      <dgm:t>
        <a:bodyPr/>
        <a:lstStyle/>
        <a:p>
          <a:endParaRPr lang="ru-RU"/>
        </a:p>
      </dgm:t>
    </dgm:pt>
    <dgm:pt modelId="{7233879A-A750-4F5B-BCED-571CA43E122B}">
      <dgm:prSet/>
      <dgm:spPr/>
      <dgm:t>
        <a:bodyPr/>
        <a:lstStyle/>
        <a:p>
          <a:r>
            <a:rPr lang="ru-RU" u="sng"/>
            <a:t>Участие в торгах</a:t>
          </a:r>
          <a:r>
            <a:rPr lang="ru-RU"/>
            <a:t>	</a:t>
          </a:r>
        </a:p>
      </dgm:t>
    </dgm:pt>
    <dgm:pt modelId="{18136FD4-A8FF-4849-A7E2-30030F81BA20}" type="parTrans" cxnId="{39BE429F-FE58-4F21-A49A-47825B23B303}">
      <dgm:prSet/>
      <dgm:spPr/>
      <dgm:t>
        <a:bodyPr/>
        <a:lstStyle/>
        <a:p>
          <a:endParaRPr lang="ru-RU"/>
        </a:p>
      </dgm:t>
    </dgm:pt>
    <dgm:pt modelId="{E5EFF567-333B-43B0-96A6-D2765BC968D2}" type="sibTrans" cxnId="{39BE429F-FE58-4F21-A49A-47825B23B303}">
      <dgm:prSet/>
      <dgm:spPr/>
      <dgm:t>
        <a:bodyPr/>
        <a:lstStyle/>
        <a:p>
          <a:endParaRPr lang="ru-RU"/>
        </a:p>
      </dgm:t>
    </dgm:pt>
    <dgm:pt modelId="{CB21DFF9-5302-4BBD-9F32-42B9CF809AD5}">
      <dgm:prSet/>
      <dgm:spPr/>
      <dgm:t>
        <a:bodyPr/>
        <a:lstStyle/>
        <a:p>
          <a:r>
            <a:rPr lang="ru-RU" u="sng"/>
            <a:t>Иные средства цифровизации, используемые юристами</a:t>
          </a:r>
          <a:r>
            <a:rPr lang="ru-RU"/>
            <a:t>	</a:t>
          </a:r>
        </a:p>
      </dgm:t>
    </dgm:pt>
    <dgm:pt modelId="{1601162C-A409-4CA3-9E3E-5D2C2FE33500}" type="parTrans" cxnId="{DA7F6944-A617-4C90-BF9B-9D0C4E07A631}">
      <dgm:prSet/>
      <dgm:spPr/>
      <dgm:t>
        <a:bodyPr/>
        <a:lstStyle/>
        <a:p>
          <a:endParaRPr lang="ru-RU"/>
        </a:p>
      </dgm:t>
    </dgm:pt>
    <dgm:pt modelId="{C11014D5-6A44-4024-82DF-C3ADEFB4B199}" type="sibTrans" cxnId="{DA7F6944-A617-4C90-BF9B-9D0C4E07A631}">
      <dgm:prSet/>
      <dgm:spPr/>
      <dgm:t>
        <a:bodyPr/>
        <a:lstStyle/>
        <a:p>
          <a:endParaRPr lang="ru-RU"/>
        </a:p>
      </dgm:t>
    </dgm:pt>
    <dgm:pt modelId="{6785068A-909D-45BB-90DA-D0B8BCE0839C}">
      <dgm:prSet/>
      <dgm:spPr/>
      <dgm:t>
        <a:bodyPr/>
        <a:lstStyle/>
        <a:p>
          <a:r>
            <a:rPr lang="ru-RU" u="sng"/>
            <a:t>Экспертный анализ основных инструментов и технологических решений</a:t>
          </a:r>
          <a:r>
            <a:rPr lang="ru-RU"/>
            <a:t>	</a:t>
          </a:r>
        </a:p>
      </dgm:t>
    </dgm:pt>
    <dgm:pt modelId="{4B41594A-F39F-4F3F-9373-6045FA6DEBE1}" type="parTrans" cxnId="{18E97A4E-18A9-4E31-A0E9-A6E5358939D1}">
      <dgm:prSet/>
      <dgm:spPr/>
      <dgm:t>
        <a:bodyPr/>
        <a:lstStyle/>
        <a:p>
          <a:endParaRPr lang="ru-RU"/>
        </a:p>
      </dgm:t>
    </dgm:pt>
    <dgm:pt modelId="{8323D76C-1906-4092-BBAC-2282A93217E6}" type="sibTrans" cxnId="{18E97A4E-18A9-4E31-A0E9-A6E5358939D1}">
      <dgm:prSet/>
      <dgm:spPr/>
      <dgm:t>
        <a:bodyPr/>
        <a:lstStyle/>
        <a:p>
          <a:endParaRPr lang="ru-RU"/>
        </a:p>
      </dgm:t>
    </dgm:pt>
    <dgm:pt modelId="{EFED91CE-16DA-45E6-AB39-7B97B06E1290}">
      <dgm:prSet/>
      <dgm:spPr/>
      <dgm:t>
        <a:bodyPr/>
        <a:lstStyle/>
        <a:p>
          <a:r>
            <a:rPr lang="ru-RU" u="sng"/>
            <a:t>Обзор интерактивной карты компаний, предлагающих услуги в сфере LegalTech</a:t>
          </a:r>
          <a:r>
            <a:rPr lang="ru-RU"/>
            <a:t>	</a:t>
          </a:r>
        </a:p>
      </dgm:t>
    </dgm:pt>
    <dgm:pt modelId="{56E8CC90-4383-433E-953A-0EF6A200BC40}" type="parTrans" cxnId="{5AB9316C-222F-44F0-B27E-DF03FCB84942}">
      <dgm:prSet/>
      <dgm:spPr/>
      <dgm:t>
        <a:bodyPr/>
        <a:lstStyle/>
        <a:p>
          <a:endParaRPr lang="ru-RU"/>
        </a:p>
      </dgm:t>
    </dgm:pt>
    <dgm:pt modelId="{EE6E367C-E6B3-4FE0-86D3-340C861B1F34}" type="sibTrans" cxnId="{5AB9316C-222F-44F0-B27E-DF03FCB84942}">
      <dgm:prSet/>
      <dgm:spPr/>
      <dgm:t>
        <a:bodyPr/>
        <a:lstStyle/>
        <a:p>
          <a:endParaRPr lang="ru-RU"/>
        </a:p>
      </dgm:t>
    </dgm:pt>
    <dgm:pt modelId="{E80DE52F-B1B9-4DCB-8969-ABA61AB81FD2}" type="pres">
      <dgm:prSet presAssocID="{DA3447FB-47FF-434D-8D07-0F4F87E48066}" presName="linear" presStyleCnt="0">
        <dgm:presLayoutVars>
          <dgm:animLvl val="lvl"/>
          <dgm:resizeHandles val="exact"/>
        </dgm:presLayoutVars>
      </dgm:prSet>
      <dgm:spPr/>
    </dgm:pt>
    <dgm:pt modelId="{AB952386-223B-4E7A-B035-0996076A6247}" type="pres">
      <dgm:prSet presAssocID="{D62E83F9-58EB-4EC0-9C6E-0B85C7D1F037}" presName="parentText" presStyleLbl="node1" presStyleIdx="0" presStyleCnt="9">
        <dgm:presLayoutVars>
          <dgm:chMax val="0"/>
          <dgm:bulletEnabled val="1"/>
        </dgm:presLayoutVars>
      </dgm:prSet>
      <dgm:spPr/>
    </dgm:pt>
    <dgm:pt modelId="{B51161AC-3952-4E0D-A6D6-460310D35E7E}" type="pres">
      <dgm:prSet presAssocID="{63CF9AAD-E5D5-45DE-A5EA-E6759D5A1D85}" presName="spacer" presStyleCnt="0"/>
      <dgm:spPr/>
    </dgm:pt>
    <dgm:pt modelId="{5EAA4C77-25D1-44B2-9B51-F291187E4F4A}" type="pres">
      <dgm:prSet presAssocID="{50E70381-2582-49AD-B941-4CE4959A60E0}" presName="parentText" presStyleLbl="node1" presStyleIdx="1" presStyleCnt="9">
        <dgm:presLayoutVars>
          <dgm:chMax val="0"/>
          <dgm:bulletEnabled val="1"/>
        </dgm:presLayoutVars>
      </dgm:prSet>
      <dgm:spPr/>
    </dgm:pt>
    <dgm:pt modelId="{6C7AE089-9C62-45EA-860B-1A48A67D7E1B}" type="pres">
      <dgm:prSet presAssocID="{582B41E5-45EC-42B9-B63D-2216B5FC6690}" presName="spacer" presStyleCnt="0"/>
      <dgm:spPr/>
    </dgm:pt>
    <dgm:pt modelId="{8BE88C83-98B4-4B63-BCFA-6AD4EA30F3E3}" type="pres">
      <dgm:prSet presAssocID="{2D1C0F0B-92E0-4D0E-B8E3-896F05099F6B}" presName="parentText" presStyleLbl="node1" presStyleIdx="2" presStyleCnt="9">
        <dgm:presLayoutVars>
          <dgm:chMax val="0"/>
          <dgm:bulletEnabled val="1"/>
        </dgm:presLayoutVars>
      </dgm:prSet>
      <dgm:spPr/>
    </dgm:pt>
    <dgm:pt modelId="{D52C0848-378A-4794-853A-0DFCF18A1C7E}" type="pres">
      <dgm:prSet presAssocID="{B6FE15E3-29C5-42F3-B540-E76E7CA068E8}" presName="spacer" presStyleCnt="0"/>
      <dgm:spPr/>
    </dgm:pt>
    <dgm:pt modelId="{D73B9146-3744-473D-9DEF-B297F2443C6C}" type="pres">
      <dgm:prSet presAssocID="{E1042221-1072-4D85-996E-AF16C94AF4A6}" presName="parentText" presStyleLbl="node1" presStyleIdx="3" presStyleCnt="9">
        <dgm:presLayoutVars>
          <dgm:chMax val="0"/>
          <dgm:bulletEnabled val="1"/>
        </dgm:presLayoutVars>
      </dgm:prSet>
      <dgm:spPr/>
    </dgm:pt>
    <dgm:pt modelId="{83F6336B-BF86-4ECB-BA8F-524DCFFA8E4E}" type="pres">
      <dgm:prSet presAssocID="{69ED8602-C0F3-4A66-9E65-D7C15A40C199}" presName="spacer" presStyleCnt="0"/>
      <dgm:spPr/>
    </dgm:pt>
    <dgm:pt modelId="{D5A9DA54-4ABD-4B6B-8D98-04AE4835AABD}" type="pres">
      <dgm:prSet presAssocID="{BBEA230C-E4EE-4D45-9A36-B47A49465901}" presName="parentText" presStyleLbl="node1" presStyleIdx="4" presStyleCnt="9">
        <dgm:presLayoutVars>
          <dgm:chMax val="0"/>
          <dgm:bulletEnabled val="1"/>
        </dgm:presLayoutVars>
      </dgm:prSet>
      <dgm:spPr/>
    </dgm:pt>
    <dgm:pt modelId="{DBDF2A4C-EAF2-4BB8-A637-029FC8013F91}" type="pres">
      <dgm:prSet presAssocID="{7843CB49-378E-4152-B14A-A0C3F8A1C73B}" presName="spacer" presStyleCnt="0"/>
      <dgm:spPr/>
    </dgm:pt>
    <dgm:pt modelId="{C3A54069-8DA7-4CF1-9560-F5D7C36825DC}" type="pres">
      <dgm:prSet presAssocID="{7233879A-A750-4F5B-BCED-571CA43E122B}" presName="parentText" presStyleLbl="node1" presStyleIdx="5" presStyleCnt="9">
        <dgm:presLayoutVars>
          <dgm:chMax val="0"/>
          <dgm:bulletEnabled val="1"/>
        </dgm:presLayoutVars>
      </dgm:prSet>
      <dgm:spPr/>
    </dgm:pt>
    <dgm:pt modelId="{89CDECDE-5F17-40CA-A8F5-5EF927509BE2}" type="pres">
      <dgm:prSet presAssocID="{E5EFF567-333B-43B0-96A6-D2765BC968D2}" presName="spacer" presStyleCnt="0"/>
      <dgm:spPr/>
    </dgm:pt>
    <dgm:pt modelId="{168EF66A-A0DC-46E3-9CC9-C5522B0C6654}" type="pres">
      <dgm:prSet presAssocID="{CB21DFF9-5302-4BBD-9F32-42B9CF809AD5}" presName="parentText" presStyleLbl="node1" presStyleIdx="6" presStyleCnt="9">
        <dgm:presLayoutVars>
          <dgm:chMax val="0"/>
          <dgm:bulletEnabled val="1"/>
        </dgm:presLayoutVars>
      </dgm:prSet>
      <dgm:spPr/>
    </dgm:pt>
    <dgm:pt modelId="{A704EB92-A73D-4F0D-B253-6184267D21F0}" type="pres">
      <dgm:prSet presAssocID="{C11014D5-6A44-4024-82DF-C3ADEFB4B199}" presName="spacer" presStyleCnt="0"/>
      <dgm:spPr/>
    </dgm:pt>
    <dgm:pt modelId="{70A20CD4-A8C0-4AFE-8FCD-27FDD6F6A90C}" type="pres">
      <dgm:prSet presAssocID="{6785068A-909D-45BB-90DA-D0B8BCE0839C}" presName="parentText" presStyleLbl="node1" presStyleIdx="7" presStyleCnt="9">
        <dgm:presLayoutVars>
          <dgm:chMax val="0"/>
          <dgm:bulletEnabled val="1"/>
        </dgm:presLayoutVars>
      </dgm:prSet>
      <dgm:spPr/>
    </dgm:pt>
    <dgm:pt modelId="{BCD76CE6-46F2-4331-A66B-2C86DA295CCB}" type="pres">
      <dgm:prSet presAssocID="{8323D76C-1906-4092-BBAC-2282A93217E6}" presName="spacer" presStyleCnt="0"/>
      <dgm:spPr/>
    </dgm:pt>
    <dgm:pt modelId="{B08698E0-0F51-4118-A15A-EEE03A3CE7EE}" type="pres">
      <dgm:prSet presAssocID="{EFED91CE-16DA-45E6-AB39-7B97B06E1290}" presName="parentText" presStyleLbl="node1" presStyleIdx="8" presStyleCnt="9">
        <dgm:presLayoutVars>
          <dgm:chMax val="0"/>
          <dgm:bulletEnabled val="1"/>
        </dgm:presLayoutVars>
      </dgm:prSet>
      <dgm:spPr/>
    </dgm:pt>
  </dgm:ptLst>
  <dgm:cxnLst>
    <dgm:cxn modelId="{04816409-E5D1-4F91-BD65-6EF3F4AA9DE5}" srcId="{DA3447FB-47FF-434D-8D07-0F4F87E48066}" destId="{BBEA230C-E4EE-4D45-9A36-B47A49465901}" srcOrd="4" destOrd="0" parTransId="{F7B0D3C3-7976-4B51-8799-53C5FDAB6822}" sibTransId="{7843CB49-378E-4152-B14A-A0C3F8A1C73B}"/>
    <dgm:cxn modelId="{05CFC724-A262-4B20-BA54-48A184E26FFC}" type="presOf" srcId="{DA3447FB-47FF-434D-8D07-0F4F87E48066}" destId="{E80DE52F-B1B9-4DCB-8969-ABA61AB81FD2}" srcOrd="0" destOrd="0" presId="urn:microsoft.com/office/officeart/2005/8/layout/vList2"/>
    <dgm:cxn modelId="{F385842D-65CB-427B-BBE4-D0E4F115851D}" srcId="{DA3447FB-47FF-434D-8D07-0F4F87E48066}" destId="{E1042221-1072-4D85-996E-AF16C94AF4A6}" srcOrd="3" destOrd="0" parTransId="{A881B391-BD64-4733-9EC7-5385038E681E}" sibTransId="{69ED8602-C0F3-4A66-9E65-D7C15A40C199}"/>
    <dgm:cxn modelId="{109BDF32-5402-409F-9925-E08AD74C0684}" srcId="{DA3447FB-47FF-434D-8D07-0F4F87E48066}" destId="{D62E83F9-58EB-4EC0-9C6E-0B85C7D1F037}" srcOrd="0" destOrd="0" parTransId="{0DC6BAA7-D5A3-4BAD-A44B-22DBF38A25AF}" sibTransId="{63CF9AAD-E5D5-45DE-A5EA-E6759D5A1D85}"/>
    <dgm:cxn modelId="{DA7F6944-A617-4C90-BF9B-9D0C4E07A631}" srcId="{DA3447FB-47FF-434D-8D07-0F4F87E48066}" destId="{CB21DFF9-5302-4BBD-9F32-42B9CF809AD5}" srcOrd="6" destOrd="0" parTransId="{1601162C-A409-4CA3-9E3E-5D2C2FE33500}" sibTransId="{C11014D5-6A44-4024-82DF-C3ADEFB4B199}"/>
    <dgm:cxn modelId="{75C3E166-DDF2-439B-9039-BC3EBE7B17F9}" type="presOf" srcId="{BBEA230C-E4EE-4D45-9A36-B47A49465901}" destId="{D5A9DA54-4ABD-4B6B-8D98-04AE4835AABD}" srcOrd="0" destOrd="0" presId="urn:microsoft.com/office/officeart/2005/8/layout/vList2"/>
    <dgm:cxn modelId="{2F21436B-E071-4E6E-B523-D4097EE2B001}" srcId="{DA3447FB-47FF-434D-8D07-0F4F87E48066}" destId="{50E70381-2582-49AD-B941-4CE4959A60E0}" srcOrd="1" destOrd="0" parTransId="{FC2CB38E-E186-49E9-8DD0-71CCCCE3FE78}" sibTransId="{582B41E5-45EC-42B9-B63D-2216B5FC6690}"/>
    <dgm:cxn modelId="{5AB9316C-222F-44F0-B27E-DF03FCB84942}" srcId="{DA3447FB-47FF-434D-8D07-0F4F87E48066}" destId="{EFED91CE-16DA-45E6-AB39-7B97B06E1290}" srcOrd="8" destOrd="0" parTransId="{56E8CC90-4383-433E-953A-0EF6A200BC40}" sibTransId="{EE6E367C-E6B3-4FE0-86D3-340C861B1F34}"/>
    <dgm:cxn modelId="{18E97A4E-18A9-4E31-A0E9-A6E5358939D1}" srcId="{DA3447FB-47FF-434D-8D07-0F4F87E48066}" destId="{6785068A-909D-45BB-90DA-D0B8BCE0839C}" srcOrd="7" destOrd="0" parTransId="{4B41594A-F39F-4F3F-9373-6045FA6DEBE1}" sibTransId="{8323D76C-1906-4092-BBAC-2282A93217E6}"/>
    <dgm:cxn modelId="{594C7E54-872B-4C72-8CC9-ED86B1C6BB60}" type="presOf" srcId="{7233879A-A750-4F5B-BCED-571CA43E122B}" destId="{C3A54069-8DA7-4CF1-9560-F5D7C36825DC}" srcOrd="0" destOrd="0" presId="urn:microsoft.com/office/officeart/2005/8/layout/vList2"/>
    <dgm:cxn modelId="{39BE429F-FE58-4F21-A49A-47825B23B303}" srcId="{DA3447FB-47FF-434D-8D07-0F4F87E48066}" destId="{7233879A-A750-4F5B-BCED-571CA43E122B}" srcOrd="5" destOrd="0" parTransId="{18136FD4-A8FF-4849-A7E2-30030F81BA20}" sibTransId="{E5EFF567-333B-43B0-96A6-D2765BC968D2}"/>
    <dgm:cxn modelId="{E826D09F-2155-4C09-AE95-03964C010977}" type="presOf" srcId="{50E70381-2582-49AD-B941-4CE4959A60E0}" destId="{5EAA4C77-25D1-44B2-9B51-F291187E4F4A}" srcOrd="0" destOrd="0" presId="urn:microsoft.com/office/officeart/2005/8/layout/vList2"/>
    <dgm:cxn modelId="{52E2B5A5-31EC-459C-8002-6F5E2224772D}" type="presOf" srcId="{6785068A-909D-45BB-90DA-D0B8BCE0839C}" destId="{70A20CD4-A8C0-4AFE-8FCD-27FDD6F6A90C}" srcOrd="0" destOrd="0" presId="urn:microsoft.com/office/officeart/2005/8/layout/vList2"/>
    <dgm:cxn modelId="{F0FA06A8-361B-4F12-812A-D129948BF198}" type="presOf" srcId="{EFED91CE-16DA-45E6-AB39-7B97B06E1290}" destId="{B08698E0-0F51-4118-A15A-EEE03A3CE7EE}" srcOrd="0" destOrd="0" presId="urn:microsoft.com/office/officeart/2005/8/layout/vList2"/>
    <dgm:cxn modelId="{8AF9ECAE-F504-4B07-932B-017903CAADED}" type="presOf" srcId="{D62E83F9-58EB-4EC0-9C6E-0B85C7D1F037}" destId="{AB952386-223B-4E7A-B035-0996076A6247}" srcOrd="0" destOrd="0" presId="urn:microsoft.com/office/officeart/2005/8/layout/vList2"/>
    <dgm:cxn modelId="{1A4120BB-F331-4D97-9A0A-95180CB9B58A}" type="presOf" srcId="{E1042221-1072-4D85-996E-AF16C94AF4A6}" destId="{D73B9146-3744-473D-9DEF-B297F2443C6C}" srcOrd="0" destOrd="0" presId="urn:microsoft.com/office/officeart/2005/8/layout/vList2"/>
    <dgm:cxn modelId="{1C872AE2-057E-49F0-B060-170224A58833}" type="presOf" srcId="{CB21DFF9-5302-4BBD-9F32-42B9CF809AD5}" destId="{168EF66A-A0DC-46E3-9CC9-C5522B0C6654}" srcOrd="0" destOrd="0" presId="urn:microsoft.com/office/officeart/2005/8/layout/vList2"/>
    <dgm:cxn modelId="{6EC6B9E4-BD82-4F7E-B4EA-3BD8EBC8B871}" type="presOf" srcId="{2D1C0F0B-92E0-4D0E-B8E3-896F05099F6B}" destId="{8BE88C83-98B4-4B63-BCFA-6AD4EA30F3E3}" srcOrd="0" destOrd="0" presId="urn:microsoft.com/office/officeart/2005/8/layout/vList2"/>
    <dgm:cxn modelId="{5DA6B8FA-6FDB-43B3-98DB-196E6ACFF71A}" srcId="{DA3447FB-47FF-434D-8D07-0F4F87E48066}" destId="{2D1C0F0B-92E0-4D0E-B8E3-896F05099F6B}" srcOrd="2" destOrd="0" parTransId="{339140FF-6A57-41EF-98F5-2CD3723AA226}" sibTransId="{B6FE15E3-29C5-42F3-B540-E76E7CA068E8}"/>
    <dgm:cxn modelId="{23145590-567E-4C42-A9FC-6F7057774E79}" type="presParOf" srcId="{E80DE52F-B1B9-4DCB-8969-ABA61AB81FD2}" destId="{AB952386-223B-4E7A-B035-0996076A6247}" srcOrd="0" destOrd="0" presId="urn:microsoft.com/office/officeart/2005/8/layout/vList2"/>
    <dgm:cxn modelId="{F97B0A4C-11E2-4A88-BBD0-8364EACA69D8}" type="presParOf" srcId="{E80DE52F-B1B9-4DCB-8969-ABA61AB81FD2}" destId="{B51161AC-3952-4E0D-A6D6-460310D35E7E}" srcOrd="1" destOrd="0" presId="urn:microsoft.com/office/officeart/2005/8/layout/vList2"/>
    <dgm:cxn modelId="{24FE1E79-C508-4CE5-B364-350CDB118D5C}" type="presParOf" srcId="{E80DE52F-B1B9-4DCB-8969-ABA61AB81FD2}" destId="{5EAA4C77-25D1-44B2-9B51-F291187E4F4A}" srcOrd="2" destOrd="0" presId="urn:microsoft.com/office/officeart/2005/8/layout/vList2"/>
    <dgm:cxn modelId="{3A76CC83-1B06-4A06-92BB-2106ED53A0D8}" type="presParOf" srcId="{E80DE52F-B1B9-4DCB-8969-ABA61AB81FD2}" destId="{6C7AE089-9C62-45EA-860B-1A48A67D7E1B}" srcOrd="3" destOrd="0" presId="urn:microsoft.com/office/officeart/2005/8/layout/vList2"/>
    <dgm:cxn modelId="{C0D02C12-C1BC-4997-83D5-0708B64A083D}" type="presParOf" srcId="{E80DE52F-B1B9-4DCB-8969-ABA61AB81FD2}" destId="{8BE88C83-98B4-4B63-BCFA-6AD4EA30F3E3}" srcOrd="4" destOrd="0" presId="urn:microsoft.com/office/officeart/2005/8/layout/vList2"/>
    <dgm:cxn modelId="{EF6B6C96-9CFE-4323-B13E-970A4613D5F2}" type="presParOf" srcId="{E80DE52F-B1B9-4DCB-8969-ABA61AB81FD2}" destId="{D52C0848-378A-4794-853A-0DFCF18A1C7E}" srcOrd="5" destOrd="0" presId="urn:microsoft.com/office/officeart/2005/8/layout/vList2"/>
    <dgm:cxn modelId="{EBA5BED7-77D1-4C45-8C4D-1CBFDD4C691F}" type="presParOf" srcId="{E80DE52F-B1B9-4DCB-8969-ABA61AB81FD2}" destId="{D73B9146-3744-473D-9DEF-B297F2443C6C}" srcOrd="6" destOrd="0" presId="urn:microsoft.com/office/officeart/2005/8/layout/vList2"/>
    <dgm:cxn modelId="{EF0126CD-BCA3-49DC-8E6E-D2CF81BCEC8A}" type="presParOf" srcId="{E80DE52F-B1B9-4DCB-8969-ABA61AB81FD2}" destId="{83F6336B-BF86-4ECB-BA8F-524DCFFA8E4E}" srcOrd="7" destOrd="0" presId="urn:microsoft.com/office/officeart/2005/8/layout/vList2"/>
    <dgm:cxn modelId="{D45EE846-F549-49E2-82D1-00E6FD8B61BB}" type="presParOf" srcId="{E80DE52F-B1B9-4DCB-8969-ABA61AB81FD2}" destId="{D5A9DA54-4ABD-4B6B-8D98-04AE4835AABD}" srcOrd="8" destOrd="0" presId="urn:microsoft.com/office/officeart/2005/8/layout/vList2"/>
    <dgm:cxn modelId="{B732CFEC-A14D-4F4D-81C9-27CF9428DB99}" type="presParOf" srcId="{E80DE52F-B1B9-4DCB-8969-ABA61AB81FD2}" destId="{DBDF2A4C-EAF2-4BB8-A637-029FC8013F91}" srcOrd="9" destOrd="0" presId="urn:microsoft.com/office/officeart/2005/8/layout/vList2"/>
    <dgm:cxn modelId="{9B9C0E0B-365A-44D3-BF49-51041301590E}" type="presParOf" srcId="{E80DE52F-B1B9-4DCB-8969-ABA61AB81FD2}" destId="{C3A54069-8DA7-4CF1-9560-F5D7C36825DC}" srcOrd="10" destOrd="0" presId="urn:microsoft.com/office/officeart/2005/8/layout/vList2"/>
    <dgm:cxn modelId="{C3923FD5-B868-4F9E-A6A9-CEC72D69A61B}" type="presParOf" srcId="{E80DE52F-B1B9-4DCB-8969-ABA61AB81FD2}" destId="{89CDECDE-5F17-40CA-A8F5-5EF927509BE2}" srcOrd="11" destOrd="0" presId="urn:microsoft.com/office/officeart/2005/8/layout/vList2"/>
    <dgm:cxn modelId="{C6DDA01F-4618-4E23-973E-FDEFFEF6EF87}" type="presParOf" srcId="{E80DE52F-B1B9-4DCB-8969-ABA61AB81FD2}" destId="{168EF66A-A0DC-46E3-9CC9-C5522B0C6654}" srcOrd="12" destOrd="0" presId="urn:microsoft.com/office/officeart/2005/8/layout/vList2"/>
    <dgm:cxn modelId="{BFB84821-36A8-42EF-8B7D-F2D1CDF1E035}" type="presParOf" srcId="{E80DE52F-B1B9-4DCB-8969-ABA61AB81FD2}" destId="{A704EB92-A73D-4F0D-B253-6184267D21F0}" srcOrd="13" destOrd="0" presId="urn:microsoft.com/office/officeart/2005/8/layout/vList2"/>
    <dgm:cxn modelId="{D1A4306E-DCDC-49B2-BFE7-BFA1E462D14E}" type="presParOf" srcId="{E80DE52F-B1B9-4DCB-8969-ABA61AB81FD2}" destId="{70A20CD4-A8C0-4AFE-8FCD-27FDD6F6A90C}" srcOrd="14" destOrd="0" presId="urn:microsoft.com/office/officeart/2005/8/layout/vList2"/>
    <dgm:cxn modelId="{2AC21404-0960-4411-A97D-335C35DFAD11}" type="presParOf" srcId="{E80DE52F-B1B9-4DCB-8969-ABA61AB81FD2}" destId="{BCD76CE6-46F2-4331-A66B-2C86DA295CCB}" srcOrd="15" destOrd="0" presId="urn:microsoft.com/office/officeart/2005/8/layout/vList2"/>
    <dgm:cxn modelId="{25504DC9-6766-4CD2-9ED1-721E81BB7973}" type="presParOf" srcId="{E80DE52F-B1B9-4DCB-8969-ABA61AB81FD2}" destId="{B08698E0-0F51-4118-A15A-EEE03A3CE7EE}"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3320820-717F-44ED-8775-33F2ABC9756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885F1359-9516-4A96-B136-3B1613041052}">
      <dgm:prSet/>
      <dgm:spPr/>
      <dgm:t>
        <a:bodyPr/>
        <a:lstStyle/>
        <a:p>
          <a:r>
            <a:rPr lang="ru-RU" b="1" i="1"/>
            <a:t>«Электронное правосудие»</a:t>
          </a:r>
          <a:r>
            <a:rPr lang="ru-RU"/>
            <a:t> - первая в России система электронного документооборота для судов и участников судебного процесса, включающая в себя интерактивную подсистему ввода судебных актов, установленную на сегодня во всех арбитражных судах России, программные средства  обработки и учета судебной информации, публичные сервисы свободного доступа граждан к судебной арбитражной информации.</a:t>
          </a:r>
        </a:p>
      </dgm:t>
    </dgm:pt>
    <dgm:pt modelId="{4E807464-22A6-4BEC-AC25-1DC44D56FD6A}" type="parTrans" cxnId="{4EFE8ECC-3CA8-4B46-999C-CC4B5B974DA6}">
      <dgm:prSet/>
      <dgm:spPr/>
      <dgm:t>
        <a:bodyPr/>
        <a:lstStyle/>
        <a:p>
          <a:endParaRPr lang="ru-RU"/>
        </a:p>
      </dgm:t>
    </dgm:pt>
    <dgm:pt modelId="{BE8F2497-6542-4D1A-8A99-CE503EC1B804}" type="sibTrans" cxnId="{4EFE8ECC-3CA8-4B46-999C-CC4B5B974DA6}">
      <dgm:prSet/>
      <dgm:spPr/>
      <dgm:t>
        <a:bodyPr/>
        <a:lstStyle/>
        <a:p>
          <a:endParaRPr lang="ru-RU"/>
        </a:p>
      </dgm:t>
    </dgm:pt>
    <dgm:pt modelId="{1309FFEB-314A-4F55-94F8-CA8A4D328315}" type="pres">
      <dgm:prSet presAssocID="{03320820-717F-44ED-8775-33F2ABC9756E}" presName="linear" presStyleCnt="0">
        <dgm:presLayoutVars>
          <dgm:animLvl val="lvl"/>
          <dgm:resizeHandles val="exact"/>
        </dgm:presLayoutVars>
      </dgm:prSet>
      <dgm:spPr/>
    </dgm:pt>
    <dgm:pt modelId="{ABECA1A7-9093-48E6-A313-EC72441E33F9}" type="pres">
      <dgm:prSet presAssocID="{885F1359-9516-4A96-B136-3B1613041052}" presName="parentText" presStyleLbl="node1" presStyleIdx="0" presStyleCnt="1">
        <dgm:presLayoutVars>
          <dgm:chMax val="0"/>
          <dgm:bulletEnabled val="1"/>
        </dgm:presLayoutVars>
      </dgm:prSet>
      <dgm:spPr/>
    </dgm:pt>
  </dgm:ptLst>
  <dgm:cxnLst>
    <dgm:cxn modelId="{88ADAC65-FD21-4C91-9D7E-C06BD0CAB0D1}" type="presOf" srcId="{885F1359-9516-4A96-B136-3B1613041052}" destId="{ABECA1A7-9093-48E6-A313-EC72441E33F9}" srcOrd="0" destOrd="0" presId="urn:microsoft.com/office/officeart/2005/8/layout/vList2"/>
    <dgm:cxn modelId="{4EFE8ECC-3CA8-4B46-999C-CC4B5B974DA6}" srcId="{03320820-717F-44ED-8775-33F2ABC9756E}" destId="{885F1359-9516-4A96-B136-3B1613041052}" srcOrd="0" destOrd="0" parTransId="{4E807464-22A6-4BEC-AC25-1DC44D56FD6A}" sibTransId="{BE8F2497-6542-4D1A-8A99-CE503EC1B804}"/>
    <dgm:cxn modelId="{47FB91F7-3ABB-4CAC-83B4-7C482374FA33}" type="presOf" srcId="{03320820-717F-44ED-8775-33F2ABC9756E}" destId="{1309FFEB-314A-4F55-94F8-CA8A4D328315}" srcOrd="0" destOrd="0" presId="urn:microsoft.com/office/officeart/2005/8/layout/vList2"/>
    <dgm:cxn modelId="{1F9CA64D-3FD6-4D14-92E7-C11A83AB32E3}" type="presParOf" srcId="{1309FFEB-314A-4F55-94F8-CA8A4D328315}" destId="{ABECA1A7-9093-48E6-A313-EC72441E33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EFC61-B06C-4567-BB3A-C72E3C1D5C4F}"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ru-RU"/>
        </a:p>
      </dgm:t>
    </dgm:pt>
    <dgm:pt modelId="{BB6541E1-DF39-40DA-B4C3-254B74EBDCCF}">
      <dgm:prSet/>
      <dgm:spPr/>
      <dgm:t>
        <a:bodyPr/>
        <a:lstStyle/>
        <a:p>
          <a:r>
            <a:rPr lang="ru-RU"/>
            <a:t>Во-первых, используемые устройства должны позволять «воспроизвести на материальном носителе в неизменном виде содержание сделки».</a:t>
          </a:r>
        </a:p>
      </dgm:t>
    </dgm:pt>
    <dgm:pt modelId="{E7B12814-53DC-432F-997A-B1DB1F1A60A8}" type="parTrans" cxnId="{1A4FE789-1BFB-4195-B17C-4A1DACD37F5D}">
      <dgm:prSet/>
      <dgm:spPr/>
      <dgm:t>
        <a:bodyPr/>
        <a:lstStyle/>
        <a:p>
          <a:endParaRPr lang="ru-RU"/>
        </a:p>
      </dgm:t>
    </dgm:pt>
    <dgm:pt modelId="{CE6EF24C-5B3A-48E9-9015-19F6B6AECB70}" type="sibTrans" cxnId="{1A4FE789-1BFB-4195-B17C-4A1DACD37F5D}">
      <dgm:prSet/>
      <dgm:spPr/>
      <dgm:t>
        <a:bodyPr/>
        <a:lstStyle/>
        <a:p>
          <a:endParaRPr lang="ru-RU"/>
        </a:p>
      </dgm:t>
    </dgm:pt>
    <dgm:pt modelId="{2AF30BFA-DABC-4884-A141-1CF177C759B0}">
      <dgm:prSet/>
      <dgm:spPr/>
      <dgm:t>
        <a:bodyPr/>
        <a:lstStyle/>
        <a:p>
          <a:r>
            <a:rPr lang="ru-RU"/>
            <a:t>Во-вторых, нужно достоверно определить лицо, выразившее свою волю. Для этого может подойти </a:t>
          </a:r>
          <a:r>
            <a:rPr lang="ru-RU" u="sng">
              <a:hlinkClick xmlns:r="http://schemas.openxmlformats.org/officeDocument/2006/relationships" r:id="rId1"/>
            </a:rPr>
            <a:t>единая биометрическая система</a:t>
          </a:r>
          <a:r>
            <a:rPr lang="ru-RU"/>
            <a:t>, которую сейчас вводят.</a:t>
          </a:r>
        </a:p>
      </dgm:t>
    </dgm:pt>
    <dgm:pt modelId="{1FF9A450-0230-45AD-8E53-0FD0D85F6970}" type="parTrans" cxnId="{4E08EA45-B1A8-4FD8-B8C3-D5E72ECD862B}">
      <dgm:prSet/>
      <dgm:spPr/>
      <dgm:t>
        <a:bodyPr/>
        <a:lstStyle/>
        <a:p>
          <a:endParaRPr lang="ru-RU"/>
        </a:p>
      </dgm:t>
    </dgm:pt>
    <dgm:pt modelId="{0531195A-86C4-4503-AC75-85E3E94702E5}" type="sibTrans" cxnId="{4E08EA45-B1A8-4FD8-B8C3-D5E72ECD862B}">
      <dgm:prSet/>
      <dgm:spPr/>
      <dgm:t>
        <a:bodyPr/>
        <a:lstStyle/>
        <a:p>
          <a:endParaRPr lang="ru-RU"/>
        </a:p>
      </dgm:t>
    </dgm:pt>
    <dgm:pt modelId="{2FE660D1-58E3-4CCD-9894-BB39FEEF0019}" type="pres">
      <dgm:prSet presAssocID="{47CEFC61-B06C-4567-BB3A-C72E3C1D5C4F}" presName="Name0" presStyleCnt="0">
        <dgm:presLayoutVars>
          <dgm:dir/>
          <dgm:resizeHandles val="exact"/>
        </dgm:presLayoutVars>
      </dgm:prSet>
      <dgm:spPr/>
    </dgm:pt>
    <dgm:pt modelId="{A50DC126-3FBD-471E-9304-A18DDAECA7A7}" type="pres">
      <dgm:prSet presAssocID="{BB6541E1-DF39-40DA-B4C3-254B74EBDCCF}" presName="node" presStyleLbl="node1" presStyleIdx="0" presStyleCnt="2">
        <dgm:presLayoutVars>
          <dgm:bulletEnabled val="1"/>
        </dgm:presLayoutVars>
      </dgm:prSet>
      <dgm:spPr/>
    </dgm:pt>
    <dgm:pt modelId="{21216265-60DD-47E7-9D74-926266EB91A2}" type="pres">
      <dgm:prSet presAssocID="{CE6EF24C-5B3A-48E9-9015-19F6B6AECB70}" presName="sibTrans" presStyleCnt="0"/>
      <dgm:spPr/>
    </dgm:pt>
    <dgm:pt modelId="{AB0C7641-C20A-4E8E-81E4-1CD2FA010E0A}" type="pres">
      <dgm:prSet presAssocID="{2AF30BFA-DABC-4884-A141-1CF177C759B0}" presName="node" presStyleLbl="node1" presStyleIdx="1" presStyleCnt="2">
        <dgm:presLayoutVars>
          <dgm:bulletEnabled val="1"/>
        </dgm:presLayoutVars>
      </dgm:prSet>
      <dgm:spPr/>
    </dgm:pt>
  </dgm:ptLst>
  <dgm:cxnLst>
    <dgm:cxn modelId="{B75B8262-965C-481B-9E40-DCEA36CF82B1}" type="presOf" srcId="{BB6541E1-DF39-40DA-B4C3-254B74EBDCCF}" destId="{A50DC126-3FBD-471E-9304-A18DDAECA7A7}" srcOrd="0" destOrd="0" presId="urn:microsoft.com/office/officeart/2005/8/layout/hList6"/>
    <dgm:cxn modelId="{4E08EA45-B1A8-4FD8-B8C3-D5E72ECD862B}" srcId="{47CEFC61-B06C-4567-BB3A-C72E3C1D5C4F}" destId="{2AF30BFA-DABC-4884-A141-1CF177C759B0}" srcOrd="1" destOrd="0" parTransId="{1FF9A450-0230-45AD-8E53-0FD0D85F6970}" sibTransId="{0531195A-86C4-4503-AC75-85E3E94702E5}"/>
    <dgm:cxn modelId="{5B0A1566-5247-4643-9D60-895BA5D92D87}" type="presOf" srcId="{47CEFC61-B06C-4567-BB3A-C72E3C1D5C4F}" destId="{2FE660D1-58E3-4CCD-9894-BB39FEEF0019}" srcOrd="0" destOrd="0" presId="urn:microsoft.com/office/officeart/2005/8/layout/hList6"/>
    <dgm:cxn modelId="{4FF25570-AD20-42BC-93D0-F12770E539A4}" type="presOf" srcId="{2AF30BFA-DABC-4884-A141-1CF177C759B0}" destId="{AB0C7641-C20A-4E8E-81E4-1CD2FA010E0A}" srcOrd="0" destOrd="0" presId="urn:microsoft.com/office/officeart/2005/8/layout/hList6"/>
    <dgm:cxn modelId="{1A4FE789-1BFB-4195-B17C-4A1DACD37F5D}" srcId="{47CEFC61-B06C-4567-BB3A-C72E3C1D5C4F}" destId="{BB6541E1-DF39-40DA-B4C3-254B74EBDCCF}" srcOrd="0" destOrd="0" parTransId="{E7B12814-53DC-432F-997A-B1DB1F1A60A8}" sibTransId="{CE6EF24C-5B3A-48E9-9015-19F6B6AECB70}"/>
    <dgm:cxn modelId="{DAEE9B04-A548-411F-86CE-4D65E06BE493}" type="presParOf" srcId="{2FE660D1-58E3-4CCD-9894-BB39FEEF0019}" destId="{A50DC126-3FBD-471E-9304-A18DDAECA7A7}" srcOrd="0" destOrd="0" presId="urn:microsoft.com/office/officeart/2005/8/layout/hList6"/>
    <dgm:cxn modelId="{D55F34EF-E6AB-4450-9E6D-01B594DF87B3}" type="presParOf" srcId="{2FE660D1-58E3-4CCD-9894-BB39FEEF0019}" destId="{21216265-60DD-47E7-9D74-926266EB91A2}" srcOrd="1" destOrd="0" presId="urn:microsoft.com/office/officeart/2005/8/layout/hList6"/>
    <dgm:cxn modelId="{3F30A489-B07A-41A8-96CF-08A0F6C4DCD9}" type="presParOf" srcId="{2FE660D1-58E3-4CCD-9894-BB39FEEF0019}" destId="{AB0C7641-C20A-4E8E-81E4-1CD2FA010E0A}"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318F790-F2A7-4478-A494-13964E9B76C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B45EC59-9722-4075-841B-C6909921EA0E}">
      <dgm:prSet/>
      <dgm:spPr/>
      <dgm:t>
        <a:bodyPr/>
        <a:lstStyle/>
        <a:p>
          <a:r>
            <a:rPr lang="ru-RU"/>
            <a:t>Перед заключением договора с контрагентом проверяйте его по системе судебных дел.</a:t>
          </a:r>
        </a:p>
      </dgm:t>
    </dgm:pt>
    <dgm:pt modelId="{37586C2A-AFC7-42CE-B65D-1C4FEB86C376}" type="parTrans" cxnId="{7F57BA2A-5854-4BF3-A2A8-4514480F084F}">
      <dgm:prSet/>
      <dgm:spPr/>
      <dgm:t>
        <a:bodyPr/>
        <a:lstStyle/>
        <a:p>
          <a:endParaRPr lang="ru-RU"/>
        </a:p>
      </dgm:t>
    </dgm:pt>
    <dgm:pt modelId="{3BF584C8-2738-49C3-96FC-0AF0C7D6FA4D}" type="sibTrans" cxnId="{7F57BA2A-5854-4BF3-A2A8-4514480F084F}">
      <dgm:prSet/>
      <dgm:spPr/>
      <dgm:t>
        <a:bodyPr/>
        <a:lstStyle/>
        <a:p>
          <a:endParaRPr lang="ru-RU"/>
        </a:p>
      </dgm:t>
    </dgm:pt>
    <dgm:pt modelId="{63D0718E-B9C1-4D68-A119-AB7EC4F06F5F}">
      <dgm:prSet/>
      <dgm:spPr/>
      <dgm:t>
        <a:bodyPr/>
        <a:lstStyle/>
        <a:p>
          <a:r>
            <a:rPr lang="ru-RU"/>
            <a:t>2. При ведении судебных споров отслеживайте ход судопроизводства в электронном виде.</a:t>
          </a:r>
        </a:p>
      </dgm:t>
    </dgm:pt>
    <dgm:pt modelId="{3B7D271B-8167-4763-A0D8-07950D5B5557}" type="parTrans" cxnId="{6DB29EA8-224F-451F-9D5D-8A13B8F68443}">
      <dgm:prSet/>
      <dgm:spPr/>
      <dgm:t>
        <a:bodyPr/>
        <a:lstStyle/>
        <a:p>
          <a:endParaRPr lang="ru-RU"/>
        </a:p>
      </dgm:t>
    </dgm:pt>
    <dgm:pt modelId="{9E157D84-E507-42FF-BAF4-44D4B5F18032}" type="sibTrans" cxnId="{6DB29EA8-224F-451F-9D5D-8A13B8F68443}">
      <dgm:prSet/>
      <dgm:spPr/>
      <dgm:t>
        <a:bodyPr/>
        <a:lstStyle/>
        <a:p>
          <a:endParaRPr lang="ru-RU"/>
        </a:p>
      </dgm:t>
    </dgm:pt>
    <dgm:pt modelId="{5B8C9FBE-2A72-4538-875A-847D2166C3BE}">
      <dgm:prSet/>
      <dgm:spPr/>
      <dgm:t>
        <a:bodyPr/>
        <a:lstStyle/>
        <a:p>
          <a:r>
            <a:rPr lang="ru-RU"/>
            <a:t>Отслеживайте судебную практику для оценки рисков применяемой Вами системы налогообложения.</a:t>
          </a:r>
        </a:p>
      </dgm:t>
    </dgm:pt>
    <dgm:pt modelId="{733B1C18-8859-451B-9D07-93DF5A8A3A3A}" type="parTrans" cxnId="{01729B48-3F1D-4F30-AA4D-C5A2E0B5AA54}">
      <dgm:prSet/>
      <dgm:spPr/>
      <dgm:t>
        <a:bodyPr/>
        <a:lstStyle/>
        <a:p>
          <a:endParaRPr lang="ru-RU"/>
        </a:p>
      </dgm:t>
    </dgm:pt>
    <dgm:pt modelId="{5746003C-9A93-471C-84B2-EAA467A7D152}" type="sibTrans" cxnId="{01729B48-3F1D-4F30-AA4D-C5A2E0B5AA54}">
      <dgm:prSet/>
      <dgm:spPr/>
      <dgm:t>
        <a:bodyPr/>
        <a:lstStyle/>
        <a:p>
          <a:endParaRPr lang="ru-RU"/>
        </a:p>
      </dgm:t>
    </dgm:pt>
    <dgm:pt modelId="{09B5CDCC-272A-4BDF-AA43-D3696D9A4EEB}" type="pres">
      <dgm:prSet presAssocID="{3318F790-F2A7-4478-A494-13964E9B76C1}" presName="linear" presStyleCnt="0">
        <dgm:presLayoutVars>
          <dgm:animLvl val="lvl"/>
          <dgm:resizeHandles val="exact"/>
        </dgm:presLayoutVars>
      </dgm:prSet>
      <dgm:spPr/>
    </dgm:pt>
    <dgm:pt modelId="{6D4177D6-2EF4-4381-973B-DCF8A4152B79}" type="pres">
      <dgm:prSet presAssocID="{6B45EC59-9722-4075-841B-C6909921EA0E}" presName="parentText" presStyleLbl="node1" presStyleIdx="0" presStyleCnt="2">
        <dgm:presLayoutVars>
          <dgm:chMax val="0"/>
          <dgm:bulletEnabled val="1"/>
        </dgm:presLayoutVars>
      </dgm:prSet>
      <dgm:spPr/>
    </dgm:pt>
    <dgm:pt modelId="{5087AACC-74AA-4458-B83F-4DF69B1D2CD6}" type="pres">
      <dgm:prSet presAssocID="{3BF584C8-2738-49C3-96FC-0AF0C7D6FA4D}" presName="spacer" presStyleCnt="0"/>
      <dgm:spPr/>
    </dgm:pt>
    <dgm:pt modelId="{46768EB6-B584-4D11-9AA0-88F7742F35FF}" type="pres">
      <dgm:prSet presAssocID="{63D0718E-B9C1-4D68-A119-AB7EC4F06F5F}" presName="parentText" presStyleLbl="node1" presStyleIdx="1" presStyleCnt="2">
        <dgm:presLayoutVars>
          <dgm:chMax val="0"/>
          <dgm:bulletEnabled val="1"/>
        </dgm:presLayoutVars>
      </dgm:prSet>
      <dgm:spPr/>
    </dgm:pt>
    <dgm:pt modelId="{87610F5F-C449-45E5-9308-94FB4E3CCE89}" type="pres">
      <dgm:prSet presAssocID="{63D0718E-B9C1-4D68-A119-AB7EC4F06F5F}" presName="childText" presStyleLbl="revTx" presStyleIdx="0" presStyleCnt="1">
        <dgm:presLayoutVars>
          <dgm:bulletEnabled val="1"/>
        </dgm:presLayoutVars>
      </dgm:prSet>
      <dgm:spPr/>
    </dgm:pt>
  </dgm:ptLst>
  <dgm:cxnLst>
    <dgm:cxn modelId="{3A14AF12-58B6-464B-BA71-57153DE78246}" type="presOf" srcId="{5B8C9FBE-2A72-4538-875A-847D2166C3BE}" destId="{87610F5F-C449-45E5-9308-94FB4E3CCE89}" srcOrd="0" destOrd="0" presId="urn:microsoft.com/office/officeart/2005/8/layout/vList2"/>
    <dgm:cxn modelId="{7F57BA2A-5854-4BF3-A2A8-4514480F084F}" srcId="{3318F790-F2A7-4478-A494-13964E9B76C1}" destId="{6B45EC59-9722-4075-841B-C6909921EA0E}" srcOrd="0" destOrd="0" parTransId="{37586C2A-AFC7-42CE-B65D-1C4FEB86C376}" sibTransId="{3BF584C8-2738-49C3-96FC-0AF0C7D6FA4D}"/>
    <dgm:cxn modelId="{C387ED44-1923-460A-8916-FA2D2D35BE2D}" type="presOf" srcId="{63D0718E-B9C1-4D68-A119-AB7EC4F06F5F}" destId="{46768EB6-B584-4D11-9AA0-88F7742F35FF}" srcOrd="0" destOrd="0" presId="urn:microsoft.com/office/officeart/2005/8/layout/vList2"/>
    <dgm:cxn modelId="{01729B48-3F1D-4F30-AA4D-C5A2E0B5AA54}" srcId="{63D0718E-B9C1-4D68-A119-AB7EC4F06F5F}" destId="{5B8C9FBE-2A72-4538-875A-847D2166C3BE}" srcOrd="0" destOrd="0" parTransId="{733B1C18-8859-451B-9D07-93DF5A8A3A3A}" sibTransId="{5746003C-9A93-471C-84B2-EAA467A7D152}"/>
    <dgm:cxn modelId="{DF4A4699-756D-4791-BA44-026A600D27E6}" type="presOf" srcId="{6B45EC59-9722-4075-841B-C6909921EA0E}" destId="{6D4177D6-2EF4-4381-973B-DCF8A4152B79}" srcOrd="0" destOrd="0" presId="urn:microsoft.com/office/officeart/2005/8/layout/vList2"/>
    <dgm:cxn modelId="{6DB29EA8-224F-451F-9D5D-8A13B8F68443}" srcId="{3318F790-F2A7-4478-A494-13964E9B76C1}" destId="{63D0718E-B9C1-4D68-A119-AB7EC4F06F5F}" srcOrd="1" destOrd="0" parTransId="{3B7D271B-8167-4763-A0D8-07950D5B5557}" sibTransId="{9E157D84-E507-42FF-BAF4-44D4B5F18032}"/>
    <dgm:cxn modelId="{D2015CFE-8BEF-489C-A115-274A61000404}" type="presOf" srcId="{3318F790-F2A7-4478-A494-13964E9B76C1}" destId="{09B5CDCC-272A-4BDF-AA43-D3696D9A4EEB}" srcOrd="0" destOrd="0" presId="urn:microsoft.com/office/officeart/2005/8/layout/vList2"/>
    <dgm:cxn modelId="{46A04CB0-E522-4E95-BE22-5122BFBE8743}" type="presParOf" srcId="{09B5CDCC-272A-4BDF-AA43-D3696D9A4EEB}" destId="{6D4177D6-2EF4-4381-973B-DCF8A4152B79}" srcOrd="0" destOrd="0" presId="urn:microsoft.com/office/officeart/2005/8/layout/vList2"/>
    <dgm:cxn modelId="{0D80C8C3-AC8C-4D06-BAE4-34B24F3CB30C}" type="presParOf" srcId="{09B5CDCC-272A-4BDF-AA43-D3696D9A4EEB}" destId="{5087AACC-74AA-4458-B83F-4DF69B1D2CD6}" srcOrd="1" destOrd="0" presId="urn:microsoft.com/office/officeart/2005/8/layout/vList2"/>
    <dgm:cxn modelId="{4A1482A5-7426-459C-8E68-78EA2E3F7890}" type="presParOf" srcId="{09B5CDCC-272A-4BDF-AA43-D3696D9A4EEB}" destId="{46768EB6-B584-4D11-9AA0-88F7742F35FF}" srcOrd="2" destOrd="0" presId="urn:microsoft.com/office/officeart/2005/8/layout/vList2"/>
    <dgm:cxn modelId="{D5AF57E9-FAF6-441C-95FF-376A1F1183B7}" type="presParOf" srcId="{09B5CDCC-272A-4BDF-AA43-D3696D9A4EEB}" destId="{87610F5F-C449-45E5-9308-94FB4E3CCE8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46AEECD-C9E0-4A85-B022-845BBE863CEF}"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ru-RU"/>
        </a:p>
      </dgm:t>
    </dgm:pt>
    <dgm:pt modelId="{B7A128A3-6B65-43AD-BFB4-F2B6751A4207}">
      <dgm:prSet/>
      <dgm:spPr/>
      <dgm:t>
        <a:bodyPr/>
        <a:lstStyle/>
        <a:p>
          <a:r>
            <a:rPr lang="ru-RU"/>
            <a:t>Передача информации о расчетах через операторов фискальных данных в ФНС России.</a:t>
          </a:r>
        </a:p>
      </dgm:t>
    </dgm:pt>
    <dgm:pt modelId="{587C5F7A-D3F1-4C65-A69E-583EBAA53CDC}" type="parTrans" cxnId="{AEEB0650-1596-4A36-86D6-93EE44F609E6}">
      <dgm:prSet/>
      <dgm:spPr/>
      <dgm:t>
        <a:bodyPr/>
        <a:lstStyle/>
        <a:p>
          <a:endParaRPr lang="ru-RU"/>
        </a:p>
      </dgm:t>
    </dgm:pt>
    <dgm:pt modelId="{D12FC26F-105F-4081-AFDD-B013D5E56E1B}" type="sibTrans" cxnId="{AEEB0650-1596-4A36-86D6-93EE44F609E6}">
      <dgm:prSet/>
      <dgm:spPr/>
      <dgm:t>
        <a:bodyPr/>
        <a:lstStyle/>
        <a:p>
          <a:endParaRPr lang="ru-RU"/>
        </a:p>
      </dgm:t>
    </dgm:pt>
    <dgm:pt modelId="{75F951C6-7BEE-4469-B442-C49E61708C4C}">
      <dgm:prSet/>
      <dgm:spPr/>
      <dgm:t>
        <a:bodyPr/>
        <a:lstStyle/>
        <a:p>
          <a:r>
            <a:rPr lang="ru-RU"/>
            <a:t>Возможность осуществления всех регистрационных действий с ККТ и иного юридически значимого документооборота по вопросам применения ККТ через личный кабинет на сайте ФНС России.</a:t>
          </a:r>
        </a:p>
      </dgm:t>
    </dgm:pt>
    <dgm:pt modelId="{DC31B377-7C1F-4436-95C0-8E1EFD853FAF}" type="parTrans" cxnId="{195EBD9D-56B9-4212-961F-E33C185A8C3D}">
      <dgm:prSet/>
      <dgm:spPr/>
      <dgm:t>
        <a:bodyPr/>
        <a:lstStyle/>
        <a:p>
          <a:endParaRPr lang="ru-RU"/>
        </a:p>
      </dgm:t>
    </dgm:pt>
    <dgm:pt modelId="{C76D21B7-59DA-4C1D-9C0B-9884981E4F74}" type="sibTrans" cxnId="{195EBD9D-56B9-4212-961F-E33C185A8C3D}">
      <dgm:prSet/>
      <dgm:spPr/>
      <dgm:t>
        <a:bodyPr/>
        <a:lstStyle/>
        <a:p>
          <a:endParaRPr lang="ru-RU"/>
        </a:p>
      </dgm:t>
    </dgm:pt>
    <dgm:pt modelId="{B4C4DB7C-A0CB-48C2-91B5-82D5C31FBEBE}">
      <dgm:prSet/>
      <dgm:spPr/>
      <dgm:t>
        <a:bodyPr/>
        <a:lstStyle/>
        <a:p>
          <a:r>
            <a:rPr lang="ru-RU"/>
            <a:t>Изготовление кассовых чеков и бланков строгой отчетности исключительно кассовыми аппаратами с возможностью их направления в электронной форме на абонентский номер или электронную почту покупателя. Бланк строгой отчетности приравнен к кассовому чеку.</a:t>
          </a:r>
        </a:p>
      </dgm:t>
    </dgm:pt>
    <dgm:pt modelId="{431DCFD5-DA7F-4EC3-9EA2-81E520A35219}" type="parTrans" cxnId="{0779E262-7C42-4400-9958-A29B472EDAED}">
      <dgm:prSet/>
      <dgm:spPr/>
      <dgm:t>
        <a:bodyPr/>
        <a:lstStyle/>
        <a:p>
          <a:endParaRPr lang="ru-RU"/>
        </a:p>
      </dgm:t>
    </dgm:pt>
    <dgm:pt modelId="{A5D84A80-E49E-49B8-AEBF-E0704574B666}" type="sibTrans" cxnId="{0779E262-7C42-4400-9958-A29B472EDAED}">
      <dgm:prSet/>
      <dgm:spPr/>
      <dgm:t>
        <a:bodyPr/>
        <a:lstStyle/>
        <a:p>
          <a:endParaRPr lang="ru-RU"/>
        </a:p>
      </dgm:t>
    </dgm:pt>
    <dgm:pt modelId="{FB81825F-C307-4E46-98A4-2C8F08D5D168}" type="pres">
      <dgm:prSet presAssocID="{B46AEECD-C9E0-4A85-B022-845BBE863CEF}" presName="linear" presStyleCnt="0">
        <dgm:presLayoutVars>
          <dgm:animLvl val="lvl"/>
          <dgm:resizeHandles val="exact"/>
        </dgm:presLayoutVars>
      </dgm:prSet>
      <dgm:spPr/>
    </dgm:pt>
    <dgm:pt modelId="{E34C7213-E70A-4A7C-88B9-CBCD1FDBB37C}" type="pres">
      <dgm:prSet presAssocID="{B7A128A3-6B65-43AD-BFB4-F2B6751A4207}" presName="parentText" presStyleLbl="node1" presStyleIdx="0" presStyleCnt="3">
        <dgm:presLayoutVars>
          <dgm:chMax val="0"/>
          <dgm:bulletEnabled val="1"/>
        </dgm:presLayoutVars>
      </dgm:prSet>
      <dgm:spPr/>
    </dgm:pt>
    <dgm:pt modelId="{8D55D2F3-79C7-4B93-A0A8-1DE4CB665926}" type="pres">
      <dgm:prSet presAssocID="{D12FC26F-105F-4081-AFDD-B013D5E56E1B}" presName="spacer" presStyleCnt="0"/>
      <dgm:spPr/>
    </dgm:pt>
    <dgm:pt modelId="{6D0AEAE5-ECE9-44AC-9F8A-16D766CF9A0A}" type="pres">
      <dgm:prSet presAssocID="{75F951C6-7BEE-4469-B442-C49E61708C4C}" presName="parentText" presStyleLbl="node1" presStyleIdx="1" presStyleCnt="3">
        <dgm:presLayoutVars>
          <dgm:chMax val="0"/>
          <dgm:bulletEnabled val="1"/>
        </dgm:presLayoutVars>
      </dgm:prSet>
      <dgm:spPr/>
    </dgm:pt>
    <dgm:pt modelId="{B6017B03-EDB6-4200-B892-8709BDC1FB0B}" type="pres">
      <dgm:prSet presAssocID="{C76D21B7-59DA-4C1D-9C0B-9884981E4F74}" presName="spacer" presStyleCnt="0"/>
      <dgm:spPr/>
    </dgm:pt>
    <dgm:pt modelId="{BFFF8B6A-D9F9-4526-89F4-8EBA2D78A5F8}" type="pres">
      <dgm:prSet presAssocID="{B4C4DB7C-A0CB-48C2-91B5-82D5C31FBEBE}" presName="parentText" presStyleLbl="node1" presStyleIdx="2" presStyleCnt="3">
        <dgm:presLayoutVars>
          <dgm:chMax val="0"/>
          <dgm:bulletEnabled val="1"/>
        </dgm:presLayoutVars>
      </dgm:prSet>
      <dgm:spPr/>
    </dgm:pt>
  </dgm:ptLst>
  <dgm:cxnLst>
    <dgm:cxn modelId="{E8A91433-A28E-4719-ABC4-23D3782D8BAE}" type="presOf" srcId="{B4C4DB7C-A0CB-48C2-91B5-82D5C31FBEBE}" destId="{BFFF8B6A-D9F9-4526-89F4-8EBA2D78A5F8}" srcOrd="0" destOrd="0" presId="urn:microsoft.com/office/officeart/2005/8/layout/vList2"/>
    <dgm:cxn modelId="{0779E262-7C42-4400-9958-A29B472EDAED}" srcId="{B46AEECD-C9E0-4A85-B022-845BBE863CEF}" destId="{B4C4DB7C-A0CB-48C2-91B5-82D5C31FBEBE}" srcOrd="2" destOrd="0" parTransId="{431DCFD5-DA7F-4EC3-9EA2-81E520A35219}" sibTransId="{A5D84A80-E49E-49B8-AEBF-E0704574B666}"/>
    <dgm:cxn modelId="{AEEB0650-1596-4A36-86D6-93EE44F609E6}" srcId="{B46AEECD-C9E0-4A85-B022-845BBE863CEF}" destId="{B7A128A3-6B65-43AD-BFB4-F2B6751A4207}" srcOrd="0" destOrd="0" parTransId="{587C5F7A-D3F1-4C65-A69E-583EBAA53CDC}" sibTransId="{D12FC26F-105F-4081-AFDD-B013D5E56E1B}"/>
    <dgm:cxn modelId="{195EBD9D-56B9-4212-961F-E33C185A8C3D}" srcId="{B46AEECD-C9E0-4A85-B022-845BBE863CEF}" destId="{75F951C6-7BEE-4469-B442-C49E61708C4C}" srcOrd="1" destOrd="0" parTransId="{DC31B377-7C1F-4436-95C0-8E1EFD853FAF}" sibTransId="{C76D21B7-59DA-4C1D-9C0B-9884981E4F74}"/>
    <dgm:cxn modelId="{87E649C1-F09E-4244-8969-F7F592F27EE6}" type="presOf" srcId="{75F951C6-7BEE-4469-B442-C49E61708C4C}" destId="{6D0AEAE5-ECE9-44AC-9F8A-16D766CF9A0A}" srcOrd="0" destOrd="0" presId="urn:microsoft.com/office/officeart/2005/8/layout/vList2"/>
    <dgm:cxn modelId="{74766DC8-F760-4048-A917-8933C6AF374D}" type="presOf" srcId="{B7A128A3-6B65-43AD-BFB4-F2B6751A4207}" destId="{E34C7213-E70A-4A7C-88B9-CBCD1FDBB37C}" srcOrd="0" destOrd="0" presId="urn:microsoft.com/office/officeart/2005/8/layout/vList2"/>
    <dgm:cxn modelId="{36EC7AD3-87C6-4DBC-94A2-E074A185B98F}" type="presOf" srcId="{B46AEECD-C9E0-4A85-B022-845BBE863CEF}" destId="{FB81825F-C307-4E46-98A4-2C8F08D5D168}" srcOrd="0" destOrd="0" presId="urn:microsoft.com/office/officeart/2005/8/layout/vList2"/>
    <dgm:cxn modelId="{DCE2A19F-D18E-4EB7-99E1-4A689A4CFF1B}" type="presParOf" srcId="{FB81825F-C307-4E46-98A4-2C8F08D5D168}" destId="{E34C7213-E70A-4A7C-88B9-CBCD1FDBB37C}" srcOrd="0" destOrd="0" presId="urn:microsoft.com/office/officeart/2005/8/layout/vList2"/>
    <dgm:cxn modelId="{C2991FEA-5CD1-463A-AE39-AA6F8C67CDDE}" type="presParOf" srcId="{FB81825F-C307-4E46-98A4-2C8F08D5D168}" destId="{8D55D2F3-79C7-4B93-A0A8-1DE4CB665926}" srcOrd="1" destOrd="0" presId="urn:microsoft.com/office/officeart/2005/8/layout/vList2"/>
    <dgm:cxn modelId="{6B31C903-DBE0-4804-9A50-D9DAC494244E}" type="presParOf" srcId="{FB81825F-C307-4E46-98A4-2C8F08D5D168}" destId="{6D0AEAE5-ECE9-44AC-9F8A-16D766CF9A0A}" srcOrd="2" destOrd="0" presId="urn:microsoft.com/office/officeart/2005/8/layout/vList2"/>
    <dgm:cxn modelId="{16CB3EC5-9ECE-46A4-941D-0CA406C34D53}" type="presParOf" srcId="{FB81825F-C307-4E46-98A4-2C8F08D5D168}" destId="{B6017B03-EDB6-4200-B892-8709BDC1FB0B}" srcOrd="3" destOrd="0" presId="urn:microsoft.com/office/officeart/2005/8/layout/vList2"/>
    <dgm:cxn modelId="{B9595395-C354-4325-894C-BCDCFA42DDA8}" type="presParOf" srcId="{FB81825F-C307-4E46-98A4-2C8F08D5D168}" destId="{BFFF8B6A-D9F9-4526-89F4-8EBA2D78A5F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EA7C48B-05D1-46ED-AD7C-F3EEA81FC6D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28B1178-E2A5-4005-A274-96ED5691AD9F}">
      <dgm:prSet/>
      <dgm:spPr/>
      <dgm:t>
        <a:bodyPr/>
        <a:lstStyle/>
        <a:p>
          <a:r>
            <a:rPr lang="ru-RU"/>
            <a:t>С 1 июля 2019 года – табачная продукция. Производители обязаны маркировать каждую пачку;</a:t>
          </a:r>
        </a:p>
      </dgm:t>
    </dgm:pt>
    <dgm:pt modelId="{4EA20F54-F699-4FE7-91CB-EC61F3902C55}" type="parTrans" cxnId="{5CB55471-4FB3-4BA8-B73B-04152AE6A9F5}">
      <dgm:prSet/>
      <dgm:spPr/>
      <dgm:t>
        <a:bodyPr/>
        <a:lstStyle/>
        <a:p>
          <a:endParaRPr lang="ru-RU"/>
        </a:p>
      </dgm:t>
    </dgm:pt>
    <dgm:pt modelId="{85714B3C-9408-412C-855C-92BEEC2B52F0}" type="sibTrans" cxnId="{5CB55471-4FB3-4BA8-B73B-04152AE6A9F5}">
      <dgm:prSet/>
      <dgm:spPr/>
      <dgm:t>
        <a:bodyPr/>
        <a:lstStyle/>
        <a:p>
          <a:endParaRPr lang="ru-RU"/>
        </a:p>
      </dgm:t>
    </dgm:pt>
    <dgm:pt modelId="{979816C3-C2A5-4BE8-8777-1494145B1864}">
      <dgm:prSet/>
      <dgm:spPr/>
      <dgm:t>
        <a:bodyPr/>
        <a:lstStyle/>
        <a:p>
          <a:r>
            <a:rPr lang="ru-RU"/>
            <a:t>С 1 июля 2019 года – обувь. </a:t>
          </a:r>
        </a:p>
      </dgm:t>
    </dgm:pt>
    <dgm:pt modelId="{3F7D4254-79BE-4612-9718-3549E548ABCD}" type="parTrans" cxnId="{D8A4496E-8685-4708-98B7-36D58441DD8E}">
      <dgm:prSet/>
      <dgm:spPr/>
      <dgm:t>
        <a:bodyPr/>
        <a:lstStyle/>
        <a:p>
          <a:endParaRPr lang="ru-RU"/>
        </a:p>
      </dgm:t>
    </dgm:pt>
    <dgm:pt modelId="{CE907237-F24F-4A15-92C0-0C6BB2356DBC}" type="sibTrans" cxnId="{D8A4496E-8685-4708-98B7-36D58441DD8E}">
      <dgm:prSet/>
      <dgm:spPr/>
      <dgm:t>
        <a:bodyPr/>
        <a:lstStyle/>
        <a:p>
          <a:endParaRPr lang="ru-RU"/>
        </a:p>
      </dgm:t>
    </dgm:pt>
    <dgm:pt modelId="{159D4B43-7892-4F29-90FB-A2DBCBE310A4}">
      <dgm:prSet/>
      <dgm:spPr/>
      <dgm:t>
        <a:bodyPr/>
        <a:lstStyle/>
        <a:p>
          <a:r>
            <a:rPr lang="ru-RU"/>
            <a:t>С 1 декабря 2019 года: туалетная вода, шины и пневматические резиновые покрышки, одежды из натуральной или композиционной кожи, женские и детские вязаные блузки, верхняя одежда — женская и мужская, белье: постельное, столовое, туалетное и кухонное, фотокамеры и лампы-вспышки.</a:t>
          </a:r>
        </a:p>
      </dgm:t>
    </dgm:pt>
    <dgm:pt modelId="{B7F9561A-371D-460E-AE88-759B08D590BE}" type="parTrans" cxnId="{A6D131B3-2CF4-46C3-9643-BA766FE66271}">
      <dgm:prSet/>
      <dgm:spPr/>
      <dgm:t>
        <a:bodyPr/>
        <a:lstStyle/>
        <a:p>
          <a:endParaRPr lang="ru-RU"/>
        </a:p>
      </dgm:t>
    </dgm:pt>
    <dgm:pt modelId="{19C8354C-73DE-4BD1-84D9-5D8BD0A39C0E}" type="sibTrans" cxnId="{A6D131B3-2CF4-46C3-9643-BA766FE66271}">
      <dgm:prSet/>
      <dgm:spPr/>
      <dgm:t>
        <a:bodyPr/>
        <a:lstStyle/>
        <a:p>
          <a:endParaRPr lang="ru-RU"/>
        </a:p>
      </dgm:t>
    </dgm:pt>
    <dgm:pt modelId="{B140A7D4-42C6-4BA7-B100-3270721DA6D1}" type="pres">
      <dgm:prSet presAssocID="{5EA7C48B-05D1-46ED-AD7C-F3EEA81FC6D2}" presName="linear" presStyleCnt="0">
        <dgm:presLayoutVars>
          <dgm:animLvl val="lvl"/>
          <dgm:resizeHandles val="exact"/>
        </dgm:presLayoutVars>
      </dgm:prSet>
      <dgm:spPr/>
    </dgm:pt>
    <dgm:pt modelId="{544CC29D-2E7C-43C8-BD06-5ED483F00773}" type="pres">
      <dgm:prSet presAssocID="{628B1178-E2A5-4005-A274-96ED5691AD9F}" presName="parentText" presStyleLbl="node1" presStyleIdx="0" presStyleCnt="3">
        <dgm:presLayoutVars>
          <dgm:chMax val="0"/>
          <dgm:bulletEnabled val="1"/>
        </dgm:presLayoutVars>
      </dgm:prSet>
      <dgm:spPr/>
    </dgm:pt>
    <dgm:pt modelId="{E5187D56-8852-4112-867A-E6182C481E9F}" type="pres">
      <dgm:prSet presAssocID="{85714B3C-9408-412C-855C-92BEEC2B52F0}" presName="spacer" presStyleCnt="0"/>
      <dgm:spPr/>
    </dgm:pt>
    <dgm:pt modelId="{DEACDC1E-5A6E-4E03-BB48-B0A97EB2946E}" type="pres">
      <dgm:prSet presAssocID="{979816C3-C2A5-4BE8-8777-1494145B1864}" presName="parentText" presStyleLbl="node1" presStyleIdx="1" presStyleCnt="3">
        <dgm:presLayoutVars>
          <dgm:chMax val="0"/>
          <dgm:bulletEnabled val="1"/>
        </dgm:presLayoutVars>
      </dgm:prSet>
      <dgm:spPr/>
    </dgm:pt>
    <dgm:pt modelId="{93613984-96A7-4E81-84A0-E55A2E488A71}" type="pres">
      <dgm:prSet presAssocID="{CE907237-F24F-4A15-92C0-0C6BB2356DBC}" presName="spacer" presStyleCnt="0"/>
      <dgm:spPr/>
    </dgm:pt>
    <dgm:pt modelId="{C9008A7D-3A35-4376-B826-204C67C1EA4B}" type="pres">
      <dgm:prSet presAssocID="{159D4B43-7892-4F29-90FB-A2DBCBE310A4}" presName="parentText" presStyleLbl="node1" presStyleIdx="2" presStyleCnt="3">
        <dgm:presLayoutVars>
          <dgm:chMax val="0"/>
          <dgm:bulletEnabled val="1"/>
        </dgm:presLayoutVars>
      </dgm:prSet>
      <dgm:spPr/>
    </dgm:pt>
  </dgm:ptLst>
  <dgm:cxnLst>
    <dgm:cxn modelId="{BB09544A-FAC5-4865-A16F-517886F91ED5}" type="presOf" srcId="{979816C3-C2A5-4BE8-8777-1494145B1864}" destId="{DEACDC1E-5A6E-4E03-BB48-B0A97EB2946E}" srcOrd="0" destOrd="0" presId="urn:microsoft.com/office/officeart/2005/8/layout/vList2"/>
    <dgm:cxn modelId="{D8A4496E-8685-4708-98B7-36D58441DD8E}" srcId="{5EA7C48B-05D1-46ED-AD7C-F3EEA81FC6D2}" destId="{979816C3-C2A5-4BE8-8777-1494145B1864}" srcOrd="1" destOrd="0" parTransId="{3F7D4254-79BE-4612-9718-3549E548ABCD}" sibTransId="{CE907237-F24F-4A15-92C0-0C6BB2356DBC}"/>
    <dgm:cxn modelId="{5CB55471-4FB3-4BA8-B73B-04152AE6A9F5}" srcId="{5EA7C48B-05D1-46ED-AD7C-F3EEA81FC6D2}" destId="{628B1178-E2A5-4005-A274-96ED5691AD9F}" srcOrd="0" destOrd="0" parTransId="{4EA20F54-F699-4FE7-91CB-EC61F3902C55}" sibTransId="{85714B3C-9408-412C-855C-92BEEC2B52F0}"/>
    <dgm:cxn modelId="{1D35839E-095A-4C74-A59D-50E6DDC322DE}" type="presOf" srcId="{5EA7C48B-05D1-46ED-AD7C-F3EEA81FC6D2}" destId="{B140A7D4-42C6-4BA7-B100-3270721DA6D1}" srcOrd="0" destOrd="0" presId="urn:microsoft.com/office/officeart/2005/8/layout/vList2"/>
    <dgm:cxn modelId="{D60A36AD-EB4C-4BD1-A516-8041FAB9F32E}" type="presOf" srcId="{628B1178-E2A5-4005-A274-96ED5691AD9F}" destId="{544CC29D-2E7C-43C8-BD06-5ED483F00773}" srcOrd="0" destOrd="0" presId="urn:microsoft.com/office/officeart/2005/8/layout/vList2"/>
    <dgm:cxn modelId="{A6D131B3-2CF4-46C3-9643-BA766FE66271}" srcId="{5EA7C48B-05D1-46ED-AD7C-F3EEA81FC6D2}" destId="{159D4B43-7892-4F29-90FB-A2DBCBE310A4}" srcOrd="2" destOrd="0" parTransId="{B7F9561A-371D-460E-AE88-759B08D590BE}" sibTransId="{19C8354C-73DE-4BD1-84D9-5D8BD0A39C0E}"/>
    <dgm:cxn modelId="{D929C2DF-B9EF-4867-A542-5D2BB2A2504C}" type="presOf" srcId="{159D4B43-7892-4F29-90FB-A2DBCBE310A4}" destId="{C9008A7D-3A35-4376-B826-204C67C1EA4B}" srcOrd="0" destOrd="0" presId="urn:microsoft.com/office/officeart/2005/8/layout/vList2"/>
    <dgm:cxn modelId="{6271E2AD-5FEC-4FD2-A10E-9B971E1D071D}" type="presParOf" srcId="{B140A7D4-42C6-4BA7-B100-3270721DA6D1}" destId="{544CC29D-2E7C-43C8-BD06-5ED483F00773}" srcOrd="0" destOrd="0" presId="urn:microsoft.com/office/officeart/2005/8/layout/vList2"/>
    <dgm:cxn modelId="{5C36731E-C2B5-4159-A4A0-FD2B17B89C1A}" type="presParOf" srcId="{B140A7D4-42C6-4BA7-B100-3270721DA6D1}" destId="{E5187D56-8852-4112-867A-E6182C481E9F}" srcOrd="1" destOrd="0" presId="urn:microsoft.com/office/officeart/2005/8/layout/vList2"/>
    <dgm:cxn modelId="{CD6A42E5-C867-4EF2-9D55-5CEAB3DD4E81}" type="presParOf" srcId="{B140A7D4-42C6-4BA7-B100-3270721DA6D1}" destId="{DEACDC1E-5A6E-4E03-BB48-B0A97EB2946E}" srcOrd="2" destOrd="0" presId="urn:microsoft.com/office/officeart/2005/8/layout/vList2"/>
    <dgm:cxn modelId="{B022BD85-C5C4-498C-9A82-23360F6BBAD3}" type="presParOf" srcId="{B140A7D4-42C6-4BA7-B100-3270721DA6D1}" destId="{93613984-96A7-4E81-84A0-E55A2E488A71}" srcOrd="3" destOrd="0" presId="urn:microsoft.com/office/officeart/2005/8/layout/vList2"/>
    <dgm:cxn modelId="{411C7BC0-D013-40E3-9288-CB8E2572C01D}" type="presParOf" srcId="{B140A7D4-42C6-4BA7-B100-3270721DA6D1}" destId="{C9008A7D-3A35-4376-B826-204C67C1EA4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A6A2675-6684-4565-8741-ABD51263D7B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0EB239AA-0352-4B89-9056-6B9838AFD8E1}">
      <dgm:prSet phldrT="[Текст]"/>
      <dgm:spPr/>
      <dgm:t>
        <a:bodyPr/>
        <a:lstStyle/>
        <a:p>
          <a:r>
            <a:rPr lang="ru-RU" b="0" i="0"/>
            <a:t>На уровне производителя / импортера: уникальный </a:t>
          </a:r>
          <a:r>
            <a:rPr lang="en-US" b="0" i="0"/>
            <a:t>Data Matrix </a:t>
          </a:r>
          <a:r>
            <a:rPr lang="ru-RU" b="0" i="0"/>
            <a:t>код наносится на товар.</a:t>
          </a:r>
          <a:endParaRPr lang="ru-RU"/>
        </a:p>
      </dgm:t>
    </dgm:pt>
    <dgm:pt modelId="{EF35AA5A-0184-4949-AA10-5068942B5C19}" type="parTrans" cxnId="{225D34D5-E9FF-40DE-916E-16EF0DEBD756}">
      <dgm:prSet/>
      <dgm:spPr/>
      <dgm:t>
        <a:bodyPr/>
        <a:lstStyle/>
        <a:p>
          <a:endParaRPr lang="ru-RU"/>
        </a:p>
      </dgm:t>
    </dgm:pt>
    <dgm:pt modelId="{5E486ABD-63BD-4439-AC3F-951B02D9BE03}" type="sibTrans" cxnId="{225D34D5-E9FF-40DE-916E-16EF0DEBD756}">
      <dgm:prSet/>
      <dgm:spPr/>
      <dgm:t>
        <a:bodyPr/>
        <a:lstStyle/>
        <a:p>
          <a:endParaRPr lang="ru-RU"/>
        </a:p>
      </dgm:t>
    </dgm:pt>
    <dgm:pt modelId="{CB8F9EE3-CA24-4335-A489-3AF3E4A6A507}">
      <dgm:prSet/>
      <dgm:spPr/>
      <dgm:t>
        <a:bodyPr/>
        <a:lstStyle/>
        <a:p>
          <a:r>
            <a:rPr lang="ru-RU" b="0" i="0"/>
            <a:t>На уровне логистики: фиксируется весь путь товара — от завода до потребителя.</a:t>
          </a:r>
        </a:p>
      </dgm:t>
    </dgm:pt>
    <dgm:pt modelId="{5AE82024-A483-4876-BD68-056759670F1F}" type="parTrans" cxnId="{4A19E8E9-D130-4BED-BD79-170D850E1D7A}">
      <dgm:prSet/>
      <dgm:spPr/>
      <dgm:t>
        <a:bodyPr/>
        <a:lstStyle/>
        <a:p>
          <a:endParaRPr lang="ru-RU"/>
        </a:p>
      </dgm:t>
    </dgm:pt>
    <dgm:pt modelId="{8EE5C925-279E-4679-9C2B-5BF6AD1F5F02}" type="sibTrans" cxnId="{4A19E8E9-D130-4BED-BD79-170D850E1D7A}">
      <dgm:prSet/>
      <dgm:spPr/>
      <dgm:t>
        <a:bodyPr/>
        <a:lstStyle/>
        <a:p>
          <a:endParaRPr lang="ru-RU"/>
        </a:p>
      </dgm:t>
    </dgm:pt>
    <dgm:pt modelId="{7D65727E-CE5E-44BC-914E-248DD3AECA1A}">
      <dgm:prSet/>
      <dgm:spPr/>
      <dgm:t>
        <a:bodyPr/>
        <a:lstStyle/>
        <a:p>
          <a:r>
            <a:rPr lang="ru-RU" b="0" i="0"/>
            <a:t>На уровне магазина: товар размещается на полке только после сканирования </a:t>
          </a:r>
          <a:r>
            <a:rPr lang="en-US" b="0" i="0"/>
            <a:t>Data Matrix </a:t>
          </a:r>
          <a:r>
            <a:rPr lang="ru-RU" b="0" i="0"/>
            <a:t>кода, что исключает возможность вброса подделки.</a:t>
          </a:r>
        </a:p>
      </dgm:t>
    </dgm:pt>
    <dgm:pt modelId="{37EB0F8C-8DE4-4C90-87AF-2B47C19C33E9}" type="parTrans" cxnId="{AE967281-CE15-4DA9-B733-3BD58DF30E67}">
      <dgm:prSet/>
      <dgm:spPr/>
      <dgm:t>
        <a:bodyPr/>
        <a:lstStyle/>
        <a:p>
          <a:endParaRPr lang="ru-RU"/>
        </a:p>
      </dgm:t>
    </dgm:pt>
    <dgm:pt modelId="{84EB7AE5-6CEF-42CF-9414-2BC405F893CB}" type="sibTrans" cxnId="{AE967281-CE15-4DA9-B733-3BD58DF30E67}">
      <dgm:prSet/>
      <dgm:spPr/>
      <dgm:t>
        <a:bodyPr/>
        <a:lstStyle/>
        <a:p>
          <a:endParaRPr lang="ru-RU"/>
        </a:p>
      </dgm:t>
    </dgm:pt>
    <dgm:pt modelId="{B0161F26-0D04-41BB-BA28-4C0A31AB8AB1}">
      <dgm:prSet/>
      <dgm:spPr/>
      <dgm:t>
        <a:bodyPr/>
        <a:lstStyle/>
        <a:p>
          <a:r>
            <a:rPr lang="ru-RU" b="0" i="0"/>
            <a:t>На уровне кассы: система не позволит реализовать контрафактный товар при продаже на онлайн-кассе. Когда кассир сканирует код в момент продажи, ОФД сообщает в систему маркировки о том, что товар выбыл.</a:t>
          </a:r>
        </a:p>
      </dgm:t>
    </dgm:pt>
    <dgm:pt modelId="{159AFD1C-6EA5-4684-9597-BF013F3D1E9E}" type="parTrans" cxnId="{904F7628-11E0-470A-8226-9B03F6DC4D36}">
      <dgm:prSet/>
      <dgm:spPr/>
      <dgm:t>
        <a:bodyPr/>
        <a:lstStyle/>
        <a:p>
          <a:endParaRPr lang="ru-RU"/>
        </a:p>
      </dgm:t>
    </dgm:pt>
    <dgm:pt modelId="{C5F00C18-A781-4BD8-AD35-A9AD96774C46}" type="sibTrans" cxnId="{904F7628-11E0-470A-8226-9B03F6DC4D36}">
      <dgm:prSet/>
      <dgm:spPr/>
      <dgm:t>
        <a:bodyPr/>
        <a:lstStyle/>
        <a:p>
          <a:endParaRPr lang="ru-RU"/>
        </a:p>
      </dgm:t>
    </dgm:pt>
    <dgm:pt modelId="{05EA1D3A-817F-471D-BA7B-D924DB3DBD28}">
      <dgm:prSet/>
      <dgm:spPr/>
      <dgm:t>
        <a:bodyPr/>
        <a:lstStyle/>
        <a:p>
          <a:r>
            <a:rPr lang="ru-RU" b="0" i="0"/>
            <a:t>На уровне потребителя: осуществляется общественный контроль и выявление нелегального товара с помощью приложения «Честный знак».</a:t>
          </a:r>
        </a:p>
      </dgm:t>
    </dgm:pt>
    <dgm:pt modelId="{D3B4259B-DDBD-4F71-A226-2C451EDDDB35}" type="parTrans" cxnId="{3B94151A-B89D-4391-8EF2-7B84B4304FA5}">
      <dgm:prSet/>
      <dgm:spPr/>
      <dgm:t>
        <a:bodyPr/>
        <a:lstStyle/>
        <a:p>
          <a:endParaRPr lang="ru-RU"/>
        </a:p>
      </dgm:t>
    </dgm:pt>
    <dgm:pt modelId="{B8314FF2-5EF8-4622-9E36-CC5CEE98B232}" type="sibTrans" cxnId="{3B94151A-B89D-4391-8EF2-7B84B4304FA5}">
      <dgm:prSet/>
      <dgm:spPr/>
      <dgm:t>
        <a:bodyPr/>
        <a:lstStyle/>
        <a:p>
          <a:endParaRPr lang="ru-RU"/>
        </a:p>
      </dgm:t>
    </dgm:pt>
    <dgm:pt modelId="{8F70E58F-6FB4-4378-8C20-8148B11F7BA3}" type="pres">
      <dgm:prSet presAssocID="{9A6A2675-6684-4565-8741-ABD51263D7BE}" presName="Name0" presStyleCnt="0">
        <dgm:presLayoutVars>
          <dgm:chMax val="7"/>
          <dgm:chPref val="7"/>
          <dgm:dir/>
        </dgm:presLayoutVars>
      </dgm:prSet>
      <dgm:spPr/>
    </dgm:pt>
    <dgm:pt modelId="{407447CE-EFF3-4224-904E-91B5B27064F1}" type="pres">
      <dgm:prSet presAssocID="{9A6A2675-6684-4565-8741-ABD51263D7BE}" presName="Name1" presStyleCnt="0"/>
      <dgm:spPr/>
    </dgm:pt>
    <dgm:pt modelId="{AD0258C4-70D3-4A2A-8055-8FF6A7BD02DC}" type="pres">
      <dgm:prSet presAssocID="{9A6A2675-6684-4565-8741-ABD51263D7BE}" presName="cycle" presStyleCnt="0"/>
      <dgm:spPr/>
    </dgm:pt>
    <dgm:pt modelId="{096508BA-46FD-4372-9F9D-AEA322E9ABF1}" type="pres">
      <dgm:prSet presAssocID="{9A6A2675-6684-4565-8741-ABD51263D7BE}" presName="srcNode" presStyleLbl="node1" presStyleIdx="0" presStyleCnt="5"/>
      <dgm:spPr/>
    </dgm:pt>
    <dgm:pt modelId="{8D76F857-0F4E-4784-B23A-80B7FBD4E8B3}" type="pres">
      <dgm:prSet presAssocID="{9A6A2675-6684-4565-8741-ABD51263D7BE}" presName="conn" presStyleLbl="parChTrans1D2" presStyleIdx="0" presStyleCnt="1"/>
      <dgm:spPr/>
    </dgm:pt>
    <dgm:pt modelId="{45FCF22E-CC97-4EEC-85E5-8574E5E251FD}" type="pres">
      <dgm:prSet presAssocID="{9A6A2675-6684-4565-8741-ABD51263D7BE}" presName="extraNode" presStyleLbl="node1" presStyleIdx="0" presStyleCnt="5"/>
      <dgm:spPr/>
    </dgm:pt>
    <dgm:pt modelId="{960B3577-9704-4597-9922-1BE3E626CF38}" type="pres">
      <dgm:prSet presAssocID="{9A6A2675-6684-4565-8741-ABD51263D7BE}" presName="dstNode" presStyleLbl="node1" presStyleIdx="0" presStyleCnt="5"/>
      <dgm:spPr/>
    </dgm:pt>
    <dgm:pt modelId="{FE09A0CB-98F5-4DEF-96F6-346FEEDB1372}" type="pres">
      <dgm:prSet presAssocID="{0EB239AA-0352-4B89-9056-6B9838AFD8E1}" presName="text_1" presStyleLbl="node1" presStyleIdx="0" presStyleCnt="5">
        <dgm:presLayoutVars>
          <dgm:bulletEnabled val="1"/>
        </dgm:presLayoutVars>
      </dgm:prSet>
      <dgm:spPr/>
    </dgm:pt>
    <dgm:pt modelId="{91C1BE69-C3E7-4492-B7B4-A66F0F4437A3}" type="pres">
      <dgm:prSet presAssocID="{0EB239AA-0352-4B89-9056-6B9838AFD8E1}" presName="accent_1" presStyleCnt="0"/>
      <dgm:spPr/>
    </dgm:pt>
    <dgm:pt modelId="{1647F1F4-00CA-469E-B964-76DDEA619660}" type="pres">
      <dgm:prSet presAssocID="{0EB239AA-0352-4B89-9056-6B9838AFD8E1}" presName="accentRepeatNode" presStyleLbl="solidFgAcc1" presStyleIdx="0" presStyleCnt="5"/>
      <dgm:spPr/>
    </dgm:pt>
    <dgm:pt modelId="{419A6BB9-7D80-405D-83EA-46CB9604F638}" type="pres">
      <dgm:prSet presAssocID="{CB8F9EE3-CA24-4335-A489-3AF3E4A6A507}" presName="text_2" presStyleLbl="node1" presStyleIdx="1" presStyleCnt="5">
        <dgm:presLayoutVars>
          <dgm:bulletEnabled val="1"/>
        </dgm:presLayoutVars>
      </dgm:prSet>
      <dgm:spPr/>
    </dgm:pt>
    <dgm:pt modelId="{6ADE0223-3C2E-4ED9-A633-771DA1F7D601}" type="pres">
      <dgm:prSet presAssocID="{CB8F9EE3-CA24-4335-A489-3AF3E4A6A507}" presName="accent_2" presStyleCnt="0"/>
      <dgm:spPr/>
    </dgm:pt>
    <dgm:pt modelId="{7C880597-7197-4090-B363-D6F8A3F3B897}" type="pres">
      <dgm:prSet presAssocID="{CB8F9EE3-CA24-4335-A489-3AF3E4A6A507}" presName="accentRepeatNode" presStyleLbl="solidFgAcc1" presStyleIdx="1" presStyleCnt="5"/>
      <dgm:spPr/>
    </dgm:pt>
    <dgm:pt modelId="{13174155-3D1E-4861-BF04-B380E4E4F3EC}" type="pres">
      <dgm:prSet presAssocID="{7D65727E-CE5E-44BC-914E-248DD3AECA1A}" presName="text_3" presStyleLbl="node1" presStyleIdx="2" presStyleCnt="5">
        <dgm:presLayoutVars>
          <dgm:bulletEnabled val="1"/>
        </dgm:presLayoutVars>
      </dgm:prSet>
      <dgm:spPr/>
    </dgm:pt>
    <dgm:pt modelId="{B0041156-D94D-4E78-B663-A82CF28D17D0}" type="pres">
      <dgm:prSet presAssocID="{7D65727E-CE5E-44BC-914E-248DD3AECA1A}" presName="accent_3" presStyleCnt="0"/>
      <dgm:spPr/>
    </dgm:pt>
    <dgm:pt modelId="{86C40535-9857-4EF6-BFE0-3677E63A032F}" type="pres">
      <dgm:prSet presAssocID="{7D65727E-CE5E-44BC-914E-248DD3AECA1A}" presName="accentRepeatNode" presStyleLbl="solidFgAcc1" presStyleIdx="2" presStyleCnt="5"/>
      <dgm:spPr/>
    </dgm:pt>
    <dgm:pt modelId="{1B84EFFD-0677-489A-AA16-CB0687ABAC12}" type="pres">
      <dgm:prSet presAssocID="{B0161F26-0D04-41BB-BA28-4C0A31AB8AB1}" presName="text_4" presStyleLbl="node1" presStyleIdx="3" presStyleCnt="5">
        <dgm:presLayoutVars>
          <dgm:bulletEnabled val="1"/>
        </dgm:presLayoutVars>
      </dgm:prSet>
      <dgm:spPr/>
    </dgm:pt>
    <dgm:pt modelId="{513243FD-2179-4C68-BB6F-EC5B87F180ED}" type="pres">
      <dgm:prSet presAssocID="{B0161F26-0D04-41BB-BA28-4C0A31AB8AB1}" presName="accent_4" presStyleCnt="0"/>
      <dgm:spPr/>
    </dgm:pt>
    <dgm:pt modelId="{B7B28FC8-8E96-4F5C-BEFC-AFA27D1193A3}" type="pres">
      <dgm:prSet presAssocID="{B0161F26-0D04-41BB-BA28-4C0A31AB8AB1}" presName="accentRepeatNode" presStyleLbl="solidFgAcc1" presStyleIdx="3" presStyleCnt="5"/>
      <dgm:spPr/>
    </dgm:pt>
    <dgm:pt modelId="{81832414-BD53-4649-B3C3-F82200059A22}" type="pres">
      <dgm:prSet presAssocID="{05EA1D3A-817F-471D-BA7B-D924DB3DBD28}" presName="text_5" presStyleLbl="node1" presStyleIdx="4" presStyleCnt="5">
        <dgm:presLayoutVars>
          <dgm:bulletEnabled val="1"/>
        </dgm:presLayoutVars>
      </dgm:prSet>
      <dgm:spPr/>
    </dgm:pt>
    <dgm:pt modelId="{4FFB71D6-7AEC-434A-A22B-35342ADFB7C7}" type="pres">
      <dgm:prSet presAssocID="{05EA1D3A-817F-471D-BA7B-D924DB3DBD28}" presName="accent_5" presStyleCnt="0"/>
      <dgm:spPr/>
    </dgm:pt>
    <dgm:pt modelId="{CDAD9232-8ACA-4C9B-A63B-6C302F83DB43}" type="pres">
      <dgm:prSet presAssocID="{05EA1D3A-817F-471D-BA7B-D924DB3DBD28}" presName="accentRepeatNode" presStyleLbl="solidFgAcc1" presStyleIdx="4" presStyleCnt="5"/>
      <dgm:spPr/>
    </dgm:pt>
  </dgm:ptLst>
  <dgm:cxnLst>
    <dgm:cxn modelId="{3B94151A-B89D-4391-8EF2-7B84B4304FA5}" srcId="{9A6A2675-6684-4565-8741-ABD51263D7BE}" destId="{05EA1D3A-817F-471D-BA7B-D924DB3DBD28}" srcOrd="4" destOrd="0" parTransId="{D3B4259B-DDBD-4F71-A226-2C451EDDDB35}" sibTransId="{B8314FF2-5EF8-4622-9E36-CC5CEE98B232}"/>
    <dgm:cxn modelId="{E4E7A41F-CF59-4590-AFD7-A49D448454CE}" type="presOf" srcId="{05EA1D3A-817F-471D-BA7B-D924DB3DBD28}" destId="{81832414-BD53-4649-B3C3-F82200059A22}" srcOrd="0" destOrd="0" presId="urn:microsoft.com/office/officeart/2008/layout/VerticalCurvedList"/>
    <dgm:cxn modelId="{904F7628-11E0-470A-8226-9B03F6DC4D36}" srcId="{9A6A2675-6684-4565-8741-ABD51263D7BE}" destId="{B0161F26-0D04-41BB-BA28-4C0A31AB8AB1}" srcOrd="3" destOrd="0" parTransId="{159AFD1C-6EA5-4684-9597-BF013F3D1E9E}" sibTransId="{C5F00C18-A781-4BD8-AD35-A9AD96774C46}"/>
    <dgm:cxn modelId="{DCBB4934-5E1A-419D-BF50-1E5692A126F3}" type="presOf" srcId="{0EB239AA-0352-4B89-9056-6B9838AFD8E1}" destId="{FE09A0CB-98F5-4DEF-96F6-346FEEDB1372}" srcOrd="0" destOrd="0" presId="urn:microsoft.com/office/officeart/2008/layout/VerticalCurvedList"/>
    <dgm:cxn modelId="{AE967281-CE15-4DA9-B733-3BD58DF30E67}" srcId="{9A6A2675-6684-4565-8741-ABD51263D7BE}" destId="{7D65727E-CE5E-44BC-914E-248DD3AECA1A}" srcOrd="2" destOrd="0" parTransId="{37EB0F8C-8DE4-4C90-87AF-2B47C19C33E9}" sibTransId="{84EB7AE5-6CEF-42CF-9414-2BC405F893CB}"/>
    <dgm:cxn modelId="{C32AED98-82B0-4AC9-8A2C-D8547E8442C0}" type="presOf" srcId="{5E486ABD-63BD-4439-AC3F-951B02D9BE03}" destId="{8D76F857-0F4E-4784-B23A-80B7FBD4E8B3}" srcOrd="0" destOrd="0" presId="urn:microsoft.com/office/officeart/2008/layout/VerticalCurvedList"/>
    <dgm:cxn modelId="{336102C7-B426-486F-AA00-9D88915ABFD3}" type="presOf" srcId="{7D65727E-CE5E-44BC-914E-248DD3AECA1A}" destId="{13174155-3D1E-4861-BF04-B380E4E4F3EC}" srcOrd="0" destOrd="0" presId="urn:microsoft.com/office/officeart/2008/layout/VerticalCurvedList"/>
    <dgm:cxn modelId="{225D34D5-E9FF-40DE-916E-16EF0DEBD756}" srcId="{9A6A2675-6684-4565-8741-ABD51263D7BE}" destId="{0EB239AA-0352-4B89-9056-6B9838AFD8E1}" srcOrd="0" destOrd="0" parTransId="{EF35AA5A-0184-4949-AA10-5068942B5C19}" sibTransId="{5E486ABD-63BD-4439-AC3F-951B02D9BE03}"/>
    <dgm:cxn modelId="{4A19E8E9-D130-4BED-BD79-170D850E1D7A}" srcId="{9A6A2675-6684-4565-8741-ABD51263D7BE}" destId="{CB8F9EE3-CA24-4335-A489-3AF3E4A6A507}" srcOrd="1" destOrd="0" parTransId="{5AE82024-A483-4876-BD68-056759670F1F}" sibTransId="{8EE5C925-279E-4679-9C2B-5BF6AD1F5F02}"/>
    <dgm:cxn modelId="{EB5728EA-2244-4F94-9EB3-286126D6140E}" type="presOf" srcId="{B0161F26-0D04-41BB-BA28-4C0A31AB8AB1}" destId="{1B84EFFD-0677-489A-AA16-CB0687ABAC12}" srcOrd="0" destOrd="0" presId="urn:microsoft.com/office/officeart/2008/layout/VerticalCurvedList"/>
    <dgm:cxn modelId="{5A4968F4-9058-4353-A27D-B05BF2CCCE0F}" type="presOf" srcId="{9A6A2675-6684-4565-8741-ABD51263D7BE}" destId="{8F70E58F-6FB4-4378-8C20-8148B11F7BA3}" srcOrd="0" destOrd="0" presId="urn:microsoft.com/office/officeart/2008/layout/VerticalCurvedList"/>
    <dgm:cxn modelId="{0CDFEEF8-2711-4206-8A5A-B719CE7A2C36}" type="presOf" srcId="{CB8F9EE3-CA24-4335-A489-3AF3E4A6A507}" destId="{419A6BB9-7D80-405D-83EA-46CB9604F638}" srcOrd="0" destOrd="0" presId="urn:microsoft.com/office/officeart/2008/layout/VerticalCurvedList"/>
    <dgm:cxn modelId="{F63D88CF-86BF-4A68-B5A4-C91CA60F0650}" type="presParOf" srcId="{8F70E58F-6FB4-4378-8C20-8148B11F7BA3}" destId="{407447CE-EFF3-4224-904E-91B5B27064F1}" srcOrd="0" destOrd="0" presId="urn:microsoft.com/office/officeart/2008/layout/VerticalCurvedList"/>
    <dgm:cxn modelId="{95B3D9B4-4FAB-4385-BEEC-C51809D0497F}" type="presParOf" srcId="{407447CE-EFF3-4224-904E-91B5B27064F1}" destId="{AD0258C4-70D3-4A2A-8055-8FF6A7BD02DC}" srcOrd="0" destOrd="0" presId="urn:microsoft.com/office/officeart/2008/layout/VerticalCurvedList"/>
    <dgm:cxn modelId="{37A58FD7-FDC8-41E2-94AA-A29344999245}" type="presParOf" srcId="{AD0258C4-70D3-4A2A-8055-8FF6A7BD02DC}" destId="{096508BA-46FD-4372-9F9D-AEA322E9ABF1}" srcOrd="0" destOrd="0" presId="urn:microsoft.com/office/officeart/2008/layout/VerticalCurvedList"/>
    <dgm:cxn modelId="{76884B3B-68DD-4731-B4DB-432E4B7D16F2}" type="presParOf" srcId="{AD0258C4-70D3-4A2A-8055-8FF6A7BD02DC}" destId="{8D76F857-0F4E-4784-B23A-80B7FBD4E8B3}" srcOrd="1" destOrd="0" presId="urn:microsoft.com/office/officeart/2008/layout/VerticalCurvedList"/>
    <dgm:cxn modelId="{1692CE07-44EC-49FE-B133-EF7A59F276DE}" type="presParOf" srcId="{AD0258C4-70D3-4A2A-8055-8FF6A7BD02DC}" destId="{45FCF22E-CC97-4EEC-85E5-8574E5E251FD}" srcOrd="2" destOrd="0" presId="urn:microsoft.com/office/officeart/2008/layout/VerticalCurvedList"/>
    <dgm:cxn modelId="{B4E01614-AEEA-4355-B61D-BEFB5A78F1AE}" type="presParOf" srcId="{AD0258C4-70D3-4A2A-8055-8FF6A7BD02DC}" destId="{960B3577-9704-4597-9922-1BE3E626CF38}" srcOrd="3" destOrd="0" presId="urn:microsoft.com/office/officeart/2008/layout/VerticalCurvedList"/>
    <dgm:cxn modelId="{81CD9234-4B29-42FC-968C-D73E73F38040}" type="presParOf" srcId="{407447CE-EFF3-4224-904E-91B5B27064F1}" destId="{FE09A0CB-98F5-4DEF-96F6-346FEEDB1372}" srcOrd="1" destOrd="0" presId="urn:microsoft.com/office/officeart/2008/layout/VerticalCurvedList"/>
    <dgm:cxn modelId="{7F2E028F-098B-45D8-9F44-1B3A90FE101B}" type="presParOf" srcId="{407447CE-EFF3-4224-904E-91B5B27064F1}" destId="{91C1BE69-C3E7-4492-B7B4-A66F0F4437A3}" srcOrd="2" destOrd="0" presId="urn:microsoft.com/office/officeart/2008/layout/VerticalCurvedList"/>
    <dgm:cxn modelId="{90898657-9235-4D80-8EB1-4CEBC38BCE7A}" type="presParOf" srcId="{91C1BE69-C3E7-4492-B7B4-A66F0F4437A3}" destId="{1647F1F4-00CA-469E-B964-76DDEA619660}" srcOrd="0" destOrd="0" presId="urn:microsoft.com/office/officeart/2008/layout/VerticalCurvedList"/>
    <dgm:cxn modelId="{B087FFE2-23CE-4B24-BF1F-3B6F404B04D7}" type="presParOf" srcId="{407447CE-EFF3-4224-904E-91B5B27064F1}" destId="{419A6BB9-7D80-405D-83EA-46CB9604F638}" srcOrd="3" destOrd="0" presId="urn:microsoft.com/office/officeart/2008/layout/VerticalCurvedList"/>
    <dgm:cxn modelId="{DC84C978-ED7D-43DF-929E-9694C8DDDAB1}" type="presParOf" srcId="{407447CE-EFF3-4224-904E-91B5B27064F1}" destId="{6ADE0223-3C2E-4ED9-A633-771DA1F7D601}" srcOrd="4" destOrd="0" presId="urn:microsoft.com/office/officeart/2008/layout/VerticalCurvedList"/>
    <dgm:cxn modelId="{C3CDF27B-A0FE-4643-8C25-015C2BBE2276}" type="presParOf" srcId="{6ADE0223-3C2E-4ED9-A633-771DA1F7D601}" destId="{7C880597-7197-4090-B363-D6F8A3F3B897}" srcOrd="0" destOrd="0" presId="urn:microsoft.com/office/officeart/2008/layout/VerticalCurvedList"/>
    <dgm:cxn modelId="{4B780E91-0F38-4BFE-A3EF-9CB66DF3E553}" type="presParOf" srcId="{407447CE-EFF3-4224-904E-91B5B27064F1}" destId="{13174155-3D1E-4861-BF04-B380E4E4F3EC}" srcOrd="5" destOrd="0" presId="urn:microsoft.com/office/officeart/2008/layout/VerticalCurvedList"/>
    <dgm:cxn modelId="{4FA1D7A8-E925-46E0-A8BB-406C7A449446}" type="presParOf" srcId="{407447CE-EFF3-4224-904E-91B5B27064F1}" destId="{B0041156-D94D-4E78-B663-A82CF28D17D0}" srcOrd="6" destOrd="0" presId="urn:microsoft.com/office/officeart/2008/layout/VerticalCurvedList"/>
    <dgm:cxn modelId="{BDB6E566-0D80-42B6-BC8E-0BDD26B395D5}" type="presParOf" srcId="{B0041156-D94D-4E78-B663-A82CF28D17D0}" destId="{86C40535-9857-4EF6-BFE0-3677E63A032F}" srcOrd="0" destOrd="0" presId="urn:microsoft.com/office/officeart/2008/layout/VerticalCurvedList"/>
    <dgm:cxn modelId="{EC827A31-73D5-459F-8D0A-AFB9B461C701}" type="presParOf" srcId="{407447CE-EFF3-4224-904E-91B5B27064F1}" destId="{1B84EFFD-0677-489A-AA16-CB0687ABAC12}" srcOrd="7" destOrd="0" presId="urn:microsoft.com/office/officeart/2008/layout/VerticalCurvedList"/>
    <dgm:cxn modelId="{D6D0B13A-8A2D-4BF8-AB2C-C7C4A9500C1D}" type="presParOf" srcId="{407447CE-EFF3-4224-904E-91B5B27064F1}" destId="{513243FD-2179-4C68-BB6F-EC5B87F180ED}" srcOrd="8" destOrd="0" presId="urn:microsoft.com/office/officeart/2008/layout/VerticalCurvedList"/>
    <dgm:cxn modelId="{C51E6513-A44D-4D95-92EB-8B40245EC392}" type="presParOf" srcId="{513243FD-2179-4C68-BB6F-EC5B87F180ED}" destId="{B7B28FC8-8E96-4F5C-BEFC-AFA27D1193A3}" srcOrd="0" destOrd="0" presId="urn:microsoft.com/office/officeart/2008/layout/VerticalCurvedList"/>
    <dgm:cxn modelId="{6ACC4A7A-4E14-4739-98F7-C37B4E4954E2}" type="presParOf" srcId="{407447CE-EFF3-4224-904E-91B5B27064F1}" destId="{81832414-BD53-4649-B3C3-F82200059A22}" srcOrd="9" destOrd="0" presId="urn:microsoft.com/office/officeart/2008/layout/VerticalCurvedList"/>
    <dgm:cxn modelId="{28C4D71F-DA3D-4B03-B9C5-7715638B8678}" type="presParOf" srcId="{407447CE-EFF3-4224-904E-91B5B27064F1}" destId="{4FFB71D6-7AEC-434A-A22B-35342ADFB7C7}" srcOrd="10" destOrd="0" presId="urn:microsoft.com/office/officeart/2008/layout/VerticalCurvedList"/>
    <dgm:cxn modelId="{FFC8E70A-8159-4D48-A6FD-5205AA92BCE4}" type="presParOf" srcId="{4FFB71D6-7AEC-434A-A22B-35342ADFB7C7}" destId="{CDAD9232-8ACA-4C9B-A63B-6C302F83DB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6E3664D-B677-468A-AF13-8B8C70F45748}"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ru-RU"/>
        </a:p>
      </dgm:t>
    </dgm:pt>
    <dgm:pt modelId="{8D4ED5A1-63E6-4967-98CE-AB9032B34E16}">
      <dgm:prSet/>
      <dgm:spPr/>
      <dgm:t>
        <a:bodyPr/>
        <a:lstStyle/>
        <a:p>
          <a:r>
            <a:rPr lang="ru-RU"/>
            <a:t>Изучайте не только российские разработки, но и разработки иностранных коллег в части введения новых технологий, это позволит получить конкурентное преимущество.</a:t>
          </a:r>
        </a:p>
      </dgm:t>
    </dgm:pt>
    <dgm:pt modelId="{40531B87-F16B-4C4E-8488-138138C6A03A}" type="parTrans" cxnId="{BCED6C87-CCEB-499C-A1E3-131B6E06F577}">
      <dgm:prSet/>
      <dgm:spPr/>
      <dgm:t>
        <a:bodyPr/>
        <a:lstStyle/>
        <a:p>
          <a:endParaRPr lang="ru-RU"/>
        </a:p>
      </dgm:t>
    </dgm:pt>
    <dgm:pt modelId="{E8BE6127-D8CB-49E5-94BA-6CB12794EACF}" type="sibTrans" cxnId="{BCED6C87-CCEB-499C-A1E3-131B6E06F577}">
      <dgm:prSet/>
      <dgm:spPr/>
      <dgm:t>
        <a:bodyPr/>
        <a:lstStyle/>
        <a:p>
          <a:endParaRPr lang="ru-RU"/>
        </a:p>
      </dgm:t>
    </dgm:pt>
    <dgm:pt modelId="{90929FC1-7C3C-459F-9B53-81891B5F518C}">
      <dgm:prSet/>
      <dgm:spPr/>
      <dgm:t>
        <a:bodyPr/>
        <a:lstStyle/>
        <a:p>
          <a:r>
            <a:rPr lang="ru-RU"/>
            <a:t>Используйте сервисы, которые повышают доступность услуг, например, сервисы для предпенсионеров, лиц, находящихся в декрете и пр.</a:t>
          </a:r>
        </a:p>
      </dgm:t>
    </dgm:pt>
    <dgm:pt modelId="{36DBE9DC-4171-4C2D-949D-7EB2BCC9FAA7}" type="parTrans" cxnId="{B75DBA2A-2037-45A5-A184-2CC8DD8FB2F5}">
      <dgm:prSet/>
      <dgm:spPr/>
      <dgm:t>
        <a:bodyPr/>
        <a:lstStyle/>
        <a:p>
          <a:endParaRPr lang="ru-RU"/>
        </a:p>
      </dgm:t>
    </dgm:pt>
    <dgm:pt modelId="{A9DFF2E8-3C5A-40F9-849E-92DCB7B9376A}" type="sibTrans" cxnId="{B75DBA2A-2037-45A5-A184-2CC8DD8FB2F5}">
      <dgm:prSet/>
      <dgm:spPr/>
      <dgm:t>
        <a:bodyPr/>
        <a:lstStyle/>
        <a:p>
          <a:endParaRPr lang="ru-RU"/>
        </a:p>
      </dgm:t>
    </dgm:pt>
    <dgm:pt modelId="{27724ACC-8A9B-4A5C-9C82-F81F3CF76717}">
      <dgm:prSet/>
      <dgm:spPr/>
      <dgm:t>
        <a:bodyPr/>
        <a:lstStyle/>
        <a:p>
          <a:r>
            <a:rPr lang="ru-RU"/>
            <a:t>Для того, чтобы регулировать вопросы автоматизации внутри компании, крупные компании создают специальные локальные акты, которыми регулируются вопросы автоматизации работы различных служб. </a:t>
          </a:r>
        </a:p>
      </dgm:t>
    </dgm:pt>
    <dgm:pt modelId="{8698C502-0DB3-4810-AAF2-BDFEB9830E85}" type="parTrans" cxnId="{DFDBF43B-6DDE-41C4-B1A2-980EDF33D63C}">
      <dgm:prSet/>
      <dgm:spPr/>
      <dgm:t>
        <a:bodyPr/>
        <a:lstStyle/>
        <a:p>
          <a:endParaRPr lang="ru-RU"/>
        </a:p>
      </dgm:t>
    </dgm:pt>
    <dgm:pt modelId="{8BF2D21C-DA46-46C5-A07F-EE6D7BE11593}" type="sibTrans" cxnId="{DFDBF43B-6DDE-41C4-B1A2-980EDF33D63C}">
      <dgm:prSet/>
      <dgm:spPr/>
      <dgm:t>
        <a:bodyPr/>
        <a:lstStyle/>
        <a:p>
          <a:endParaRPr lang="ru-RU"/>
        </a:p>
      </dgm:t>
    </dgm:pt>
    <dgm:pt modelId="{716F81C2-374E-40C9-8193-9D91123AB8F5}" type="pres">
      <dgm:prSet presAssocID="{06E3664D-B677-468A-AF13-8B8C70F45748}" presName="linear" presStyleCnt="0">
        <dgm:presLayoutVars>
          <dgm:animLvl val="lvl"/>
          <dgm:resizeHandles val="exact"/>
        </dgm:presLayoutVars>
      </dgm:prSet>
      <dgm:spPr/>
    </dgm:pt>
    <dgm:pt modelId="{A85C7820-799B-4198-9BCC-AE9E14838A07}" type="pres">
      <dgm:prSet presAssocID="{8D4ED5A1-63E6-4967-98CE-AB9032B34E16}" presName="parentText" presStyleLbl="node1" presStyleIdx="0" presStyleCnt="3">
        <dgm:presLayoutVars>
          <dgm:chMax val="0"/>
          <dgm:bulletEnabled val="1"/>
        </dgm:presLayoutVars>
      </dgm:prSet>
      <dgm:spPr/>
    </dgm:pt>
    <dgm:pt modelId="{E91D25EC-C1FF-42CA-9423-BD891AF4CF76}" type="pres">
      <dgm:prSet presAssocID="{E8BE6127-D8CB-49E5-94BA-6CB12794EACF}" presName="spacer" presStyleCnt="0"/>
      <dgm:spPr/>
    </dgm:pt>
    <dgm:pt modelId="{654A72C8-84A4-42B2-8729-FB41AB917BF3}" type="pres">
      <dgm:prSet presAssocID="{90929FC1-7C3C-459F-9B53-81891B5F518C}" presName="parentText" presStyleLbl="node1" presStyleIdx="1" presStyleCnt="3">
        <dgm:presLayoutVars>
          <dgm:chMax val="0"/>
          <dgm:bulletEnabled val="1"/>
        </dgm:presLayoutVars>
      </dgm:prSet>
      <dgm:spPr/>
    </dgm:pt>
    <dgm:pt modelId="{EC87542C-B4C2-4316-B22D-D6AAC7CB4B4B}" type="pres">
      <dgm:prSet presAssocID="{A9DFF2E8-3C5A-40F9-849E-92DCB7B9376A}" presName="spacer" presStyleCnt="0"/>
      <dgm:spPr/>
    </dgm:pt>
    <dgm:pt modelId="{58A8B643-7D10-4213-AC44-20018E1C4F58}" type="pres">
      <dgm:prSet presAssocID="{27724ACC-8A9B-4A5C-9C82-F81F3CF76717}" presName="parentText" presStyleLbl="node1" presStyleIdx="2" presStyleCnt="3">
        <dgm:presLayoutVars>
          <dgm:chMax val="0"/>
          <dgm:bulletEnabled val="1"/>
        </dgm:presLayoutVars>
      </dgm:prSet>
      <dgm:spPr/>
    </dgm:pt>
  </dgm:ptLst>
  <dgm:cxnLst>
    <dgm:cxn modelId="{B75DBA2A-2037-45A5-A184-2CC8DD8FB2F5}" srcId="{06E3664D-B677-468A-AF13-8B8C70F45748}" destId="{90929FC1-7C3C-459F-9B53-81891B5F518C}" srcOrd="1" destOrd="0" parTransId="{36DBE9DC-4171-4C2D-949D-7EB2BCC9FAA7}" sibTransId="{A9DFF2E8-3C5A-40F9-849E-92DCB7B9376A}"/>
    <dgm:cxn modelId="{DFDBF43B-6DDE-41C4-B1A2-980EDF33D63C}" srcId="{06E3664D-B677-468A-AF13-8B8C70F45748}" destId="{27724ACC-8A9B-4A5C-9C82-F81F3CF76717}" srcOrd="2" destOrd="0" parTransId="{8698C502-0DB3-4810-AAF2-BDFEB9830E85}" sibTransId="{8BF2D21C-DA46-46C5-A07F-EE6D7BE11593}"/>
    <dgm:cxn modelId="{58844E62-765A-444C-ADF0-EC5BC6EACA7E}" type="presOf" srcId="{90929FC1-7C3C-459F-9B53-81891B5F518C}" destId="{654A72C8-84A4-42B2-8729-FB41AB917BF3}" srcOrd="0" destOrd="0" presId="urn:microsoft.com/office/officeart/2005/8/layout/vList2"/>
    <dgm:cxn modelId="{1BA88F7D-40DA-49E2-9EC9-831388D5B75D}" type="presOf" srcId="{8D4ED5A1-63E6-4967-98CE-AB9032B34E16}" destId="{A85C7820-799B-4198-9BCC-AE9E14838A07}" srcOrd="0" destOrd="0" presId="urn:microsoft.com/office/officeart/2005/8/layout/vList2"/>
    <dgm:cxn modelId="{BCED6C87-CCEB-499C-A1E3-131B6E06F577}" srcId="{06E3664D-B677-468A-AF13-8B8C70F45748}" destId="{8D4ED5A1-63E6-4967-98CE-AB9032B34E16}" srcOrd="0" destOrd="0" parTransId="{40531B87-F16B-4C4E-8488-138138C6A03A}" sibTransId="{E8BE6127-D8CB-49E5-94BA-6CB12794EACF}"/>
    <dgm:cxn modelId="{784297ED-7218-47B6-8F38-84EF47C890C7}" type="presOf" srcId="{06E3664D-B677-468A-AF13-8B8C70F45748}" destId="{716F81C2-374E-40C9-8193-9D91123AB8F5}" srcOrd="0" destOrd="0" presId="urn:microsoft.com/office/officeart/2005/8/layout/vList2"/>
    <dgm:cxn modelId="{DBDCB1FC-54E3-4D73-AD5E-6A2A7160506F}" type="presOf" srcId="{27724ACC-8A9B-4A5C-9C82-F81F3CF76717}" destId="{58A8B643-7D10-4213-AC44-20018E1C4F58}" srcOrd="0" destOrd="0" presId="urn:microsoft.com/office/officeart/2005/8/layout/vList2"/>
    <dgm:cxn modelId="{FEE68CE6-F19F-4840-8523-989525BB957F}" type="presParOf" srcId="{716F81C2-374E-40C9-8193-9D91123AB8F5}" destId="{A85C7820-799B-4198-9BCC-AE9E14838A07}" srcOrd="0" destOrd="0" presId="urn:microsoft.com/office/officeart/2005/8/layout/vList2"/>
    <dgm:cxn modelId="{E86FAE1C-C8C9-433B-B71B-33749BC8D8D8}" type="presParOf" srcId="{716F81C2-374E-40C9-8193-9D91123AB8F5}" destId="{E91D25EC-C1FF-42CA-9423-BD891AF4CF76}" srcOrd="1" destOrd="0" presId="urn:microsoft.com/office/officeart/2005/8/layout/vList2"/>
    <dgm:cxn modelId="{17FBD760-DE9C-4C9B-B144-3F4D7C043E91}" type="presParOf" srcId="{716F81C2-374E-40C9-8193-9D91123AB8F5}" destId="{654A72C8-84A4-42B2-8729-FB41AB917BF3}" srcOrd="2" destOrd="0" presId="urn:microsoft.com/office/officeart/2005/8/layout/vList2"/>
    <dgm:cxn modelId="{3A64C207-BB20-4CF3-B476-0ADC4860B65A}" type="presParOf" srcId="{716F81C2-374E-40C9-8193-9D91123AB8F5}" destId="{EC87542C-B4C2-4316-B22D-D6AAC7CB4B4B}" srcOrd="3" destOrd="0" presId="urn:microsoft.com/office/officeart/2005/8/layout/vList2"/>
    <dgm:cxn modelId="{69C64969-C3CB-45FC-BA93-EE1F4DD8A923}" type="presParOf" srcId="{716F81C2-374E-40C9-8193-9D91123AB8F5}" destId="{58A8B643-7D10-4213-AC44-20018E1C4F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859F790-E065-45EB-81D6-64126E44F97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1C77C17A-2E7B-4FE4-A603-30D6413FAF0E}">
      <dgm:prSet/>
      <dgm:spPr/>
      <dgm:t>
        <a:bodyPr/>
        <a:lstStyle/>
        <a:p>
          <a:r>
            <a:rPr lang="ru-RU"/>
            <a:t>1. Не используйте недоработанные сервисы, например, если чат-бот будет отвечать постоянно одну и ту же информацию, посетитель может в этом разочароваться и уйти на другой сайт, где ему предложат общение с  живыми людьми.</a:t>
          </a:r>
        </a:p>
      </dgm:t>
    </dgm:pt>
    <dgm:pt modelId="{03A54AE2-4AC6-436F-AEBE-89AEE96A486B}" type="parTrans" cxnId="{867EC58D-44DB-4522-BBAD-579F5A4290D5}">
      <dgm:prSet/>
      <dgm:spPr/>
      <dgm:t>
        <a:bodyPr/>
        <a:lstStyle/>
        <a:p>
          <a:endParaRPr lang="ru-RU"/>
        </a:p>
      </dgm:t>
    </dgm:pt>
    <dgm:pt modelId="{B6E3DA04-279D-4FE5-AA65-4F8A46B75D5B}" type="sibTrans" cxnId="{867EC58D-44DB-4522-BBAD-579F5A4290D5}">
      <dgm:prSet/>
      <dgm:spPr/>
      <dgm:t>
        <a:bodyPr/>
        <a:lstStyle/>
        <a:p>
          <a:endParaRPr lang="ru-RU"/>
        </a:p>
      </dgm:t>
    </dgm:pt>
    <dgm:pt modelId="{8BB098F0-BFD0-4B7C-8500-2673904F2A7E}">
      <dgm:prSet/>
      <dgm:spPr/>
      <dgm:t>
        <a:bodyPr/>
        <a:lstStyle/>
        <a:p>
          <a:r>
            <a:rPr lang="ru-RU"/>
            <a:t>Не используйте длительный период ожидания услуги, перевод с отдела на отдел путем применения робота звонков, часто это говорит об отсутствии слаженной работы и понимания проблемы в целом. </a:t>
          </a:r>
        </a:p>
      </dgm:t>
    </dgm:pt>
    <dgm:pt modelId="{B3E658DE-CDDE-4233-A485-9E4BFE2A0F28}" type="parTrans" cxnId="{ECE101B7-1B6B-4DF0-BAFE-BE99ACE2B28B}">
      <dgm:prSet/>
      <dgm:spPr/>
      <dgm:t>
        <a:bodyPr/>
        <a:lstStyle/>
        <a:p>
          <a:endParaRPr lang="ru-RU"/>
        </a:p>
      </dgm:t>
    </dgm:pt>
    <dgm:pt modelId="{056538D1-64C4-4793-B651-D3AB8375890F}" type="sibTrans" cxnId="{ECE101B7-1B6B-4DF0-BAFE-BE99ACE2B28B}">
      <dgm:prSet/>
      <dgm:spPr/>
      <dgm:t>
        <a:bodyPr/>
        <a:lstStyle/>
        <a:p>
          <a:endParaRPr lang="ru-RU"/>
        </a:p>
      </dgm:t>
    </dgm:pt>
    <dgm:pt modelId="{967633AC-ED16-43E2-9275-55323A23BD55}" type="pres">
      <dgm:prSet presAssocID="{9859F790-E065-45EB-81D6-64126E44F97B}" presName="linear" presStyleCnt="0">
        <dgm:presLayoutVars>
          <dgm:animLvl val="lvl"/>
          <dgm:resizeHandles val="exact"/>
        </dgm:presLayoutVars>
      </dgm:prSet>
      <dgm:spPr/>
    </dgm:pt>
    <dgm:pt modelId="{384E0483-7660-49D2-A6C3-A5A4D5B3DFA9}" type="pres">
      <dgm:prSet presAssocID="{1C77C17A-2E7B-4FE4-A603-30D6413FAF0E}" presName="parentText" presStyleLbl="node1" presStyleIdx="0" presStyleCnt="2">
        <dgm:presLayoutVars>
          <dgm:chMax val="0"/>
          <dgm:bulletEnabled val="1"/>
        </dgm:presLayoutVars>
      </dgm:prSet>
      <dgm:spPr/>
    </dgm:pt>
    <dgm:pt modelId="{6DD9EEF4-607C-4F70-89C2-8155B741DC45}" type="pres">
      <dgm:prSet presAssocID="{B6E3DA04-279D-4FE5-AA65-4F8A46B75D5B}" presName="spacer" presStyleCnt="0"/>
      <dgm:spPr/>
    </dgm:pt>
    <dgm:pt modelId="{E10F85F2-2CDE-41D8-B8E6-5B44A669D1D2}" type="pres">
      <dgm:prSet presAssocID="{8BB098F0-BFD0-4B7C-8500-2673904F2A7E}" presName="parentText" presStyleLbl="node1" presStyleIdx="1" presStyleCnt="2">
        <dgm:presLayoutVars>
          <dgm:chMax val="0"/>
          <dgm:bulletEnabled val="1"/>
        </dgm:presLayoutVars>
      </dgm:prSet>
      <dgm:spPr/>
    </dgm:pt>
  </dgm:ptLst>
  <dgm:cxnLst>
    <dgm:cxn modelId="{8189444C-21BF-4A96-B1BA-E507D7246643}" type="presOf" srcId="{9859F790-E065-45EB-81D6-64126E44F97B}" destId="{967633AC-ED16-43E2-9275-55323A23BD55}" srcOrd="0" destOrd="0" presId="urn:microsoft.com/office/officeart/2005/8/layout/vList2"/>
    <dgm:cxn modelId="{867EC58D-44DB-4522-BBAD-579F5A4290D5}" srcId="{9859F790-E065-45EB-81D6-64126E44F97B}" destId="{1C77C17A-2E7B-4FE4-A603-30D6413FAF0E}" srcOrd="0" destOrd="0" parTransId="{03A54AE2-4AC6-436F-AEBE-89AEE96A486B}" sibTransId="{B6E3DA04-279D-4FE5-AA65-4F8A46B75D5B}"/>
    <dgm:cxn modelId="{06AEFBA1-1EAA-4671-B446-CD399FACFA26}" type="presOf" srcId="{8BB098F0-BFD0-4B7C-8500-2673904F2A7E}" destId="{E10F85F2-2CDE-41D8-B8E6-5B44A669D1D2}" srcOrd="0" destOrd="0" presId="urn:microsoft.com/office/officeart/2005/8/layout/vList2"/>
    <dgm:cxn modelId="{ECE101B7-1B6B-4DF0-BAFE-BE99ACE2B28B}" srcId="{9859F790-E065-45EB-81D6-64126E44F97B}" destId="{8BB098F0-BFD0-4B7C-8500-2673904F2A7E}" srcOrd="1" destOrd="0" parTransId="{B3E658DE-CDDE-4233-A485-9E4BFE2A0F28}" sibTransId="{056538D1-64C4-4793-B651-D3AB8375890F}"/>
    <dgm:cxn modelId="{0C53E1F7-EE5C-4E92-8684-5293DC72EB05}" type="presOf" srcId="{1C77C17A-2E7B-4FE4-A603-30D6413FAF0E}" destId="{384E0483-7660-49D2-A6C3-A5A4D5B3DFA9}" srcOrd="0" destOrd="0" presId="urn:microsoft.com/office/officeart/2005/8/layout/vList2"/>
    <dgm:cxn modelId="{DE250A50-5E28-4467-866E-0686028C4B4A}" type="presParOf" srcId="{967633AC-ED16-43E2-9275-55323A23BD55}" destId="{384E0483-7660-49D2-A6C3-A5A4D5B3DFA9}" srcOrd="0" destOrd="0" presId="urn:microsoft.com/office/officeart/2005/8/layout/vList2"/>
    <dgm:cxn modelId="{A183F9F6-F80B-4E02-BFC1-37CD166788A8}" type="presParOf" srcId="{967633AC-ED16-43E2-9275-55323A23BD55}" destId="{6DD9EEF4-607C-4F70-89C2-8155B741DC45}" srcOrd="1" destOrd="0" presId="urn:microsoft.com/office/officeart/2005/8/layout/vList2"/>
    <dgm:cxn modelId="{13639BE3-A6CB-420C-8664-8BFD2DD2F3A2}" type="presParOf" srcId="{967633AC-ED16-43E2-9275-55323A23BD55}" destId="{E10F85F2-2CDE-41D8-B8E6-5B44A669D1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349069-53E2-4A21-BD13-474C4E818FD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A2FBB0A6-D951-4A0C-BAB3-B2EEA6741611}">
      <dgm:prSet/>
      <dgm:spPr/>
      <dgm:t>
        <a:bodyPr/>
        <a:lstStyle/>
        <a:p>
          <a:r>
            <a:rPr lang="ru-RU"/>
            <a:t>создание центра компетенций по "цифровизации" экономики, в том числе в части переподготовки управленческих и инженерных кадров;</a:t>
          </a:r>
        </a:p>
      </dgm:t>
    </dgm:pt>
    <dgm:pt modelId="{A1ECBE4E-C9A7-423C-B6D5-24959DF6B9B7}" type="parTrans" cxnId="{53C1FD35-A8A2-4B7D-9910-A951FE7FC4F4}">
      <dgm:prSet/>
      <dgm:spPr/>
      <dgm:t>
        <a:bodyPr/>
        <a:lstStyle/>
        <a:p>
          <a:endParaRPr lang="ru-RU"/>
        </a:p>
      </dgm:t>
    </dgm:pt>
    <dgm:pt modelId="{DB687AE6-7984-4E78-A487-D0BC4100F6CD}" type="sibTrans" cxnId="{53C1FD35-A8A2-4B7D-9910-A951FE7FC4F4}">
      <dgm:prSet/>
      <dgm:spPr/>
      <dgm:t>
        <a:bodyPr/>
        <a:lstStyle/>
        <a:p>
          <a:endParaRPr lang="ru-RU"/>
        </a:p>
      </dgm:t>
    </dgm:pt>
    <dgm:pt modelId="{DB6CC7F0-B663-483E-9FEE-5D77A0BBEBD2}">
      <dgm:prSet/>
      <dgm:spPr/>
      <dgm:t>
        <a:bodyPr/>
        <a:lstStyle/>
        <a:p>
          <a:r>
            <a:rPr lang="ru-RU"/>
            <a:t>обеспечение возможности формирования совместных предприятий, обеспечивающих предоставление услуг по информатизации бизнес-процессов по аналогии с энергосервисными контрактами;</a:t>
          </a:r>
        </a:p>
      </dgm:t>
    </dgm:pt>
    <dgm:pt modelId="{D7AEE7B5-26B1-4C07-BDD8-DC2F286C1370}" type="parTrans" cxnId="{6531F7EE-243A-4057-9BF6-C8845AA76583}">
      <dgm:prSet/>
      <dgm:spPr/>
      <dgm:t>
        <a:bodyPr/>
        <a:lstStyle/>
        <a:p>
          <a:endParaRPr lang="ru-RU"/>
        </a:p>
      </dgm:t>
    </dgm:pt>
    <dgm:pt modelId="{8C8C8681-0841-458B-A3C5-13791B105701}" type="sibTrans" cxnId="{6531F7EE-243A-4057-9BF6-C8845AA76583}">
      <dgm:prSet/>
      <dgm:spPr/>
      <dgm:t>
        <a:bodyPr/>
        <a:lstStyle/>
        <a:p>
          <a:endParaRPr lang="ru-RU"/>
        </a:p>
      </dgm:t>
    </dgm:pt>
    <dgm:pt modelId="{D2CA309B-2C3F-4B6D-9494-8886BCDBFC00}">
      <dgm:prSet/>
      <dgm:spPr/>
      <dgm:t>
        <a:bodyPr/>
        <a:lstStyle/>
        <a:p>
          <a:r>
            <a:rPr lang="ru-RU"/>
            <a:t>установление обязательности использования автоматизированного дистанционного сбора данных об объеме потребленных коммунальных ресурсов (электроснабжение, теплоснабжение, водоснабжение);</a:t>
          </a:r>
        </a:p>
      </dgm:t>
    </dgm:pt>
    <dgm:pt modelId="{B0186D1E-E44B-4F86-9557-147D461274A2}" type="parTrans" cxnId="{C62CBEEC-93E7-4EDB-B865-E00D1218B2F1}">
      <dgm:prSet/>
      <dgm:spPr/>
      <dgm:t>
        <a:bodyPr/>
        <a:lstStyle/>
        <a:p>
          <a:endParaRPr lang="ru-RU"/>
        </a:p>
      </dgm:t>
    </dgm:pt>
    <dgm:pt modelId="{0A213D1B-A3C1-4B8C-AAF1-F07E3F7A412F}" type="sibTrans" cxnId="{C62CBEEC-93E7-4EDB-B865-E00D1218B2F1}">
      <dgm:prSet/>
      <dgm:spPr/>
      <dgm:t>
        <a:bodyPr/>
        <a:lstStyle/>
        <a:p>
          <a:endParaRPr lang="ru-RU"/>
        </a:p>
      </dgm:t>
    </dgm:pt>
    <dgm:pt modelId="{316BB678-D374-4468-B801-AEC9B8D57E39}">
      <dgm:prSet/>
      <dgm:spPr/>
      <dgm:t>
        <a:bodyPr/>
        <a:lstStyle/>
        <a:p>
          <a:r>
            <a:rPr lang="ru-RU"/>
            <a:t>обеспечение возможности осуществления ремонта по состоянию и создание систем предиктивной аналитики в отношении инфраструктуры жилищно-коммунального хозяйства</a:t>
          </a:r>
        </a:p>
      </dgm:t>
    </dgm:pt>
    <dgm:pt modelId="{8694ED51-3228-4441-8620-808248883821}" type="parTrans" cxnId="{23A5A6BD-6015-4B54-916E-761575044FC7}">
      <dgm:prSet/>
      <dgm:spPr/>
      <dgm:t>
        <a:bodyPr/>
        <a:lstStyle/>
        <a:p>
          <a:endParaRPr lang="ru-RU"/>
        </a:p>
      </dgm:t>
    </dgm:pt>
    <dgm:pt modelId="{4F5F3747-C8F2-41E7-9194-B71741109CBE}" type="sibTrans" cxnId="{23A5A6BD-6015-4B54-916E-761575044FC7}">
      <dgm:prSet/>
      <dgm:spPr/>
      <dgm:t>
        <a:bodyPr/>
        <a:lstStyle/>
        <a:p>
          <a:endParaRPr lang="ru-RU"/>
        </a:p>
      </dgm:t>
    </dgm:pt>
    <dgm:pt modelId="{ACB32DF5-3B11-4DD2-9614-6D8AB219E01F}" type="pres">
      <dgm:prSet presAssocID="{C1349069-53E2-4A21-BD13-474C4E818FDE}" presName="linear" presStyleCnt="0">
        <dgm:presLayoutVars>
          <dgm:animLvl val="lvl"/>
          <dgm:resizeHandles val="exact"/>
        </dgm:presLayoutVars>
      </dgm:prSet>
      <dgm:spPr/>
    </dgm:pt>
    <dgm:pt modelId="{07575E3C-C7BC-4D52-8A1F-B5A9C6726EFE}" type="pres">
      <dgm:prSet presAssocID="{A2FBB0A6-D951-4A0C-BAB3-B2EEA6741611}" presName="parentText" presStyleLbl="node1" presStyleIdx="0" presStyleCnt="4">
        <dgm:presLayoutVars>
          <dgm:chMax val="0"/>
          <dgm:bulletEnabled val="1"/>
        </dgm:presLayoutVars>
      </dgm:prSet>
      <dgm:spPr/>
    </dgm:pt>
    <dgm:pt modelId="{F76CFF78-50E8-4C93-BAFB-03996FD87306}" type="pres">
      <dgm:prSet presAssocID="{DB687AE6-7984-4E78-A487-D0BC4100F6CD}" presName="spacer" presStyleCnt="0"/>
      <dgm:spPr/>
    </dgm:pt>
    <dgm:pt modelId="{1C4A5939-566A-434F-B827-3DE91976C7DF}" type="pres">
      <dgm:prSet presAssocID="{DB6CC7F0-B663-483E-9FEE-5D77A0BBEBD2}" presName="parentText" presStyleLbl="node1" presStyleIdx="1" presStyleCnt="4">
        <dgm:presLayoutVars>
          <dgm:chMax val="0"/>
          <dgm:bulletEnabled val="1"/>
        </dgm:presLayoutVars>
      </dgm:prSet>
      <dgm:spPr/>
    </dgm:pt>
    <dgm:pt modelId="{E93B6148-0AEC-45B3-8B16-208A3111A9C5}" type="pres">
      <dgm:prSet presAssocID="{8C8C8681-0841-458B-A3C5-13791B105701}" presName="spacer" presStyleCnt="0"/>
      <dgm:spPr/>
    </dgm:pt>
    <dgm:pt modelId="{F4362B48-2FA8-432D-BA5F-AEF075A60E28}" type="pres">
      <dgm:prSet presAssocID="{D2CA309B-2C3F-4B6D-9494-8886BCDBFC00}" presName="parentText" presStyleLbl="node1" presStyleIdx="2" presStyleCnt="4">
        <dgm:presLayoutVars>
          <dgm:chMax val="0"/>
          <dgm:bulletEnabled val="1"/>
        </dgm:presLayoutVars>
      </dgm:prSet>
      <dgm:spPr/>
    </dgm:pt>
    <dgm:pt modelId="{E74CF833-2A89-4752-B6CE-2BA9A87A9CF7}" type="pres">
      <dgm:prSet presAssocID="{0A213D1B-A3C1-4B8C-AAF1-F07E3F7A412F}" presName="spacer" presStyleCnt="0"/>
      <dgm:spPr/>
    </dgm:pt>
    <dgm:pt modelId="{E0C7C7EE-E3BB-475D-AA89-AFF74659354F}" type="pres">
      <dgm:prSet presAssocID="{316BB678-D374-4468-B801-AEC9B8D57E39}" presName="parentText" presStyleLbl="node1" presStyleIdx="3" presStyleCnt="4">
        <dgm:presLayoutVars>
          <dgm:chMax val="0"/>
          <dgm:bulletEnabled val="1"/>
        </dgm:presLayoutVars>
      </dgm:prSet>
      <dgm:spPr/>
    </dgm:pt>
  </dgm:ptLst>
  <dgm:cxnLst>
    <dgm:cxn modelId="{1A20A320-5560-47B9-BFB2-DB7813DEE6F5}" type="presOf" srcId="{316BB678-D374-4468-B801-AEC9B8D57E39}" destId="{E0C7C7EE-E3BB-475D-AA89-AFF74659354F}" srcOrd="0" destOrd="0" presId="urn:microsoft.com/office/officeart/2005/8/layout/vList2"/>
    <dgm:cxn modelId="{53C1FD35-A8A2-4B7D-9910-A951FE7FC4F4}" srcId="{C1349069-53E2-4A21-BD13-474C4E818FDE}" destId="{A2FBB0A6-D951-4A0C-BAB3-B2EEA6741611}" srcOrd="0" destOrd="0" parTransId="{A1ECBE4E-C9A7-423C-B6D5-24959DF6B9B7}" sibTransId="{DB687AE6-7984-4E78-A487-D0BC4100F6CD}"/>
    <dgm:cxn modelId="{23A5A6BD-6015-4B54-916E-761575044FC7}" srcId="{C1349069-53E2-4A21-BD13-474C4E818FDE}" destId="{316BB678-D374-4468-B801-AEC9B8D57E39}" srcOrd="3" destOrd="0" parTransId="{8694ED51-3228-4441-8620-808248883821}" sibTransId="{4F5F3747-C8F2-41E7-9194-B71741109CBE}"/>
    <dgm:cxn modelId="{043A47C8-5A87-46FF-A8CC-3015DD4EEF7B}" type="presOf" srcId="{A2FBB0A6-D951-4A0C-BAB3-B2EEA6741611}" destId="{07575E3C-C7BC-4D52-8A1F-B5A9C6726EFE}" srcOrd="0" destOrd="0" presId="urn:microsoft.com/office/officeart/2005/8/layout/vList2"/>
    <dgm:cxn modelId="{22A611D1-DD50-4CDC-AA1F-80F29CD16700}" type="presOf" srcId="{DB6CC7F0-B663-483E-9FEE-5D77A0BBEBD2}" destId="{1C4A5939-566A-434F-B827-3DE91976C7DF}" srcOrd="0" destOrd="0" presId="urn:microsoft.com/office/officeart/2005/8/layout/vList2"/>
    <dgm:cxn modelId="{6097DADE-25E6-4C1F-A605-719A959AB7BB}" type="presOf" srcId="{C1349069-53E2-4A21-BD13-474C4E818FDE}" destId="{ACB32DF5-3B11-4DD2-9614-6D8AB219E01F}" srcOrd="0" destOrd="0" presId="urn:microsoft.com/office/officeart/2005/8/layout/vList2"/>
    <dgm:cxn modelId="{B19A46DF-A486-479E-8091-FBD715686F4A}" type="presOf" srcId="{D2CA309B-2C3F-4B6D-9494-8886BCDBFC00}" destId="{F4362B48-2FA8-432D-BA5F-AEF075A60E28}" srcOrd="0" destOrd="0" presId="urn:microsoft.com/office/officeart/2005/8/layout/vList2"/>
    <dgm:cxn modelId="{C62CBEEC-93E7-4EDB-B865-E00D1218B2F1}" srcId="{C1349069-53E2-4A21-BD13-474C4E818FDE}" destId="{D2CA309B-2C3F-4B6D-9494-8886BCDBFC00}" srcOrd="2" destOrd="0" parTransId="{B0186D1E-E44B-4F86-9557-147D461274A2}" sibTransId="{0A213D1B-A3C1-4B8C-AAF1-F07E3F7A412F}"/>
    <dgm:cxn modelId="{6531F7EE-243A-4057-9BF6-C8845AA76583}" srcId="{C1349069-53E2-4A21-BD13-474C4E818FDE}" destId="{DB6CC7F0-B663-483E-9FEE-5D77A0BBEBD2}" srcOrd="1" destOrd="0" parTransId="{D7AEE7B5-26B1-4C07-BDD8-DC2F286C1370}" sibTransId="{8C8C8681-0841-458B-A3C5-13791B105701}"/>
    <dgm:cxn modelId="{BE41705C-1694-42BF-BFCF-9AD7BCD8344E}" type="presParOf" srcId="{ACB32DF5-3B11-4DD2-9614-6D8AB219E01F}" destId="{07575E3C-C7BC-4D52-8A1F-B5A9C6726EFE}" srcOrd="0" destOrd="0" presId="urn:microsoft.com/office/officeart/2005/8/layout/vList2"/>
    <dgm:cxn modelId="{60C94BCE-4CCD-47D9-99E1-0F6302C9E49C}" type="presParOf" srcId="{ACB32DF5-3B11-4DD2-9614-6D8AB219E01F}" destId="{F76CFF78-50E8-4C93-BAFB-03996FD87306}" srcOrd="1" destOrd="0" presId="urn:microsoft.com/office/officeart/2005/8/layout/vList2"/>
    <dgm:cxn modelId="{D5E2068C-3795-42F4-94CE-8AF692EAAA79}" type="presParOf" srcId="{ACB32DF5-3B11-4DD2-9614-6D8AB219E01F}" destId="{1C4A5939-566A-434F-B827-3DE91976C7DF}" srcOrd="2" destOrd="0" presId="urn:microsoft.com/office/officeart/2005/8/layout/vList2"/>
    <dgm:cxn modelId="{441D9315-ECA0-411B-A04D-FAD30ADC2BC2}" type="presParOf" srcId="{ACB32DF5-3B11-4DD2-9614-6D8AB219E01F}" destId="{E93B6148-0AEC-45B3-8B16-208A3111A9C5}" srcOrd="3" destOrd="0" presId="urn:microsoft.com/office/officeart/2005/8/layout/vList2"/>
    <dgm:cxn modelId="{FFA555A2-45B6-47E5-B726-4C42345E9DE7}" type="presParOf" srcId="{ACB32DF5-3B11-4DD2-9614-6D8AB219E01F}" destId="{F4362B48-2FA8-432D-BA5F-AEF075A60E28}" srcOrd="4" destOrd="0" presId="urn:microsoft.com/office/officeart/2005/8/layout/vList2"/>
    <dgm:cxn modelId="{B64E83A0-26F7-4E48-8478-E9C25343C576}" type="presParOf" srcId="{ACB32DF5-3B11-4DD2-9614-6D8AB219E01F}" destId="{E74CF833-2A89-4752-B6CE-2BA9A87A9CF7}" srcOrd="5" destOrd="0" presId="urn:microsoft.com/office/officeart/2005/8/layout/vList2"/>
    <dgm:cxn modelId="{0C2E36D0-DC23-4677-B7CF-9934D3C67792}" type="presParOf" srcId="{ACB32DF5-3B11-4DD2-9614-6D8AB219E01F}" destId="{E0C7C7EE-E3BB-475D-AA89-AFF74659354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393205-8181-4D11-9FBF-C398C79D00C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0D501F78-F816-44F2-B78C-080809A7913E}">
      <dgm:prSet/>
      <dgm:spPr/>
      <dgm:t>
        <a:bodyPr/>
        <a:lstStyle/>
        <a:p>
          <a:r>
            <a:rPr lang="ru-RU" b="0" i="0"/>
            <a:t>Использование электронных документов в административном, арбитражном и гражданском процессе</a:t>
          </a:r>
          <a:endParaRPr lang="ru-RU"/>
        </a:p>
      </dgm:t>
    </dgm:pt>
    <dgm:pt modelId="{7FD02761-CD48-4D94-84C5-B732F6839C7C}" type="parTrans" cxnId="{E78C84AE-9240-48B2-8286-A3FBA0736177}">
      <dgm:prSet/>
      <dgm:spPr/>
      <dgm:t>
        <a:bodyPr/>
        <a:lstStyle/>
        <a:p>
          <a:endParaRPr lang="ru-RU"/>
        </a:p>
      </dgm:t>
    </dgm:pt>
    <dgm:pt modelId="{7466B3E0-40DC-4197-AD2C-AD83E554396A}" type="sibTrans" cxnId="{E78C84AE-9240-48B2-8286-A3FBA0736177}">
      <dgm:prSet/>
      <dgm:spPr/>
      <dgm:t>
        <a:bodyPr/>
        <a:lstStyle/>
        <a:p>
          <a:endParaRPr lang="ru-RU"/>
        </a:p>
      </dgm:t>
    </dgm:pt>
    <dgm:pt modelId="{45220F5D-25E3-41D0-A1D8-6CC600B9F152}">
      <dgm:prSet/>
      <dgm:spPr/>
      <dgm:t>
        <a:bodyPr/>
        <a:lstStyle/>
        <a:p>
          <a:r>
            <a:rPr lang="ru-RU" b="0" i="0"/>
            <a:t>Новые подходы ВС РФ </a:t>
          </a:r>
          <a:endParaRPr lang="ru-RU"/>
        </a:p>
      </dgm:t>
    </dgm:pt>
    <dgm:pt modelId="{700A26D3-F6FB-449D-9387-F2A856423A98}" type="parTrans" cxnId="{35AB4D7E-ADD1-40C3-A96D-315C99AE7C25}">
      <dgm:prSet/>
      <dgm:spPr/>
      <dgm:t>
        <a:bodyPr/>
        <a:lstStyle/>
        <a:p>
          <a:endParaRPr lang="ru-RU"/>
        </a:p>
      </dgm:t>
    </dgm:pt>
    <dgm:pt modelId="{1384614B-35FF-4B71-B2A4-125FA4241B84}" type="sibTrans" cxnId="{35AB4D7E-ADD1-40C3-A96D-315C99AE7C25}">
      <dgm:prSet/>
      <dgm:spPr/>
      <dgm:t>
        <a:bodyPr/>
        <a:lstStyle/>
        <a:p>
          <a:endParaRPr lang="ru-RU"/>
        </a:p>
      </dgm:t>
    </dgm:pt>
    <dgm:pt modelId="{5F2CBF1B-78EA-4087-A7C4-780DFE803565}">
      <dgm:prSet/>
      <dgm:spPr/>
      <dgm:t>
        <a:bodyPr/>
        <a:lstStyle/>
        <a:p>
          <a:r>
            <a:rPr lang="ru-RU" b="0" i="0"/>
            <a:t>Порядок подачи в суды документов в электронном виде</a:t>
          </a:r>
          <a:endParaRPr lang="ru-RU"/>
        </a:p>
      </dgm:t>
    </dgm:pt>
    <dgm:pt modelId="{AD4AE874-4FA2-4826-BDF6-E8278CA304C3}" type="parTrans" cxnId="{DAC985C7-22D9-4446-AFBF-83608A08CCD4}">
      <dgm:prSet/>
      <dgm:spPr/>
      <dgm:t>
        <a:bodyPr/>
        <a:lstStyle/>
        <a:p>
          <a:endParaRPr lang="ru-RU"/>
        </a:p>
      </dgm:t>
    </dgm:pt>
    <dgm:pt modelId="{BC667035-7BC8-4A0C-BE2D-95EAC5855C8E}" type="sibTrans" cxnId="{DAC985C7-22D9-4446-AFBF-83608A08CCD4}">
      <dgm:prSet/>
      <dgm:spPr/>
      <dgm:t>
        <a:bodyPr/>
        <a:lstStyle/>
        <a:p>
          <a:endParaRPr lang="ru-RU"/>
        </a:p>
      </dgm:t>
    </dgm:pt>
    <dgm:pt modelId="{9A086525-7433-4B97-BF50-4D09CE981A6D}" type="pres">
      <dgm:prSet presAssocID="{47393205-8181-4D11-9FBF-C398C79D00C1}" presName="linear" presStyleCnt="0">
        <dgm:presLayoutVars>
          <dgm:animLvl val="lvl"/>
          <dgm:resizeHandles val="exact"/>
        </dgm:presLayoutVars>
      </dgm:prSet>
      <dgm:spPr/>
    </dgm:pt>
    <dgm:pt modelId="{0A10A02C-71D8-4828-8992-0643D27D472D}" type="pres">
      <dgm:prSet presAssocID="{0D501F78-F816-44F2-B78C-080809A7913E}" presName="parentText" presStyleLbl="node1" presStyleIdx="0" presStyleCnt="3">
        <dgm:presLayoutVars>
          <dgm:chMax val="0"/>
          <dgm:bulletEnabled val="1"/>
        </dgm:presLayoutVars>
      </dgm:prSet>
      <dgm:spPr/>
    </dgm:pt>
    <dgm:pt modelId="{67EE58CD-D812-44A9-AB67-F46201D74728}" type="pres">
      <dgm:prSet presAssocID="{7466B3E0-40DC-4197-AD2C-AD83E554396A}" presName="spacer" presStyleCnt="0"/>
      <dgm:spPr/>
    </dgm:pt>
    <dgm:pt modelId="{EA38EAC9-B321-4F4F-BE92-D57F542F5370}" type="pres">
      <dgm:prSet presAssocID="{45220F5D-25E3-41D0-A1D8-6CC600B9F152}" presName="parentText" presStyleLbl="node1" presStyleIdx="1" presStyleCnt="3">
        <dgm:presLayoutVars>
          <dgm:chMax val="0"/>
          <dgm:bulletEnabled val="1"/>
        </dgm:presLayoutVars>
      </dgm:prSet>
      <dgm:spPr/>
    </dgm:pt>
    <dgm:pt modelId="{E70A1421-23C2-4D06-921F-D71826C336FF}" type="pres">
      <dgm:prSet presAssocID="{1384614B-35FF-4B71-B2A4-125FA4241B84}" presName="spacer" presStyleCnt="0"/>
      <dgm:spPr/>
    </dgm:pt>
    <dgm:pt modelId="{8721E85D-2D31-435D-A4D8-28B34B18F604}" type="pres">
      <dgm:prSet presAssocID="{5F2CBF1B-78EA-4087-A7C4-780DFE803565}" presName="parentText" presStyleLbl="node1" presStyleIdx="2" presStyleCnt="3">
        <dgm:presLayoutVars>
          <dgm:chMax val="0"/>
          <dgm:bulletEnabled val="1"/>
        </dgm:presLayoutVars>
      </dgm:prSet>
      <dgm:spPr/>
    </dgm:pt>
  </dgm:ptLst>
  <dgm:cxnLst>
    <dgm:cxn modelId="{2A9DEA2A-B867-4234-B2B1-E6CF9B0536B6}" type="presOf" srcId="{5F2CBF1B-78EA-4087-A7C4-780DFE803565}" destId="{8721E85D-2D31-435D-A4D8-28B34B18F604}" srcOrd="0" destOrd="0" presId="urn:microsoft.com/office/officeart/2005/8/layout/vList2"/>
    <dgm:cxn modelId="{5B560564-6285-4367-BCB3-9316868AC4C0}" type="presOf" srcId="{45220F5D-25E3-41D0-A1D8-6CC600B9F152}" destId="{EA38EAC9-B321-4F4F-BE92-D57F542F5370}" srcOrd="0" destOrd="0" presId="urn:microsoft.com/office/officeart/2005/8/layout/vList2"/>
    <dgm:cxn modelId="{A8DADA75-D72B-4586-9BEE-600CF52F02B6}" type="presOf" srcId="{0D501F78-F816-44F2-B78C-080809A7913E}" destId="{0A10A02C-71D8-4828-8992-0643D27D472D}" srcOrd="0" destOrd="0" presId="urn:microsoft.com/office/officeart/2005/8/layout/vList2"/>
    <dgm:cxn modelId="{35AB4D7E-ADD1-40C3-A96D-315C99AE7C25}" srcId="{47393205-8181-4D11-9FBF-C398C79D00C1}" destId="{45220F5D-25E3-41D0-A1D8-6CC600B9F152}" srcOrd="1" destOrd="0" parTransId="{700A26D3-F6FB-449D-9387-F2A856423A98}" sibTransId="{1384614B-35FF-4B71-B2A4-125FA4241B84}"/>
    <dgm:cxn modelId="{E78C84AE-9240-48B2-8286-A3FBA0736177}" srcId="{47393205-8181-4D11-9FBF-C398C79D00C1}" destId="{0D501F78-F816-44F2-B78C-080809A7913E}" srcOrd="0" destOrd="0" parTransId="{7FD02761-CD48-4D94-84C5-B732F6839C7C}" sibTransId="{7466B3E0-40DC-4197-AD2C-AD83E554396A}"/>
    <dgm:cxn modelId="{DAC985C7-22D9-4446-AFBF-83608A08CCD4}" srcId="{47393205-8181-4D11-9FBF-C398C79D00C1}" destId="{5F2CBF1B-78EA-4087-A7C4-780DFE803565}" srcOrd="2" destOrd="0" parTransId="{AD4AE874-4FA2-4826-BDF6-E8278CA304C3}" sibTransId="{BC667035-7BC8-4A0C-BE2D-95EAC5855C8E}"/>
    <dgm:cxn modelId="{327341DB-CE8D-480B-A1EE-04B24B6931CB}" type="presOf" srcId="{47393205-8181-4D11-9FBF-C398C79D00C1}" destId="{9A086525-7433-4B97-BF50-4D09CE981A6D}" srcOrd="0" destOrd="0" presId="urn:microsoft.com/office/officeart/2005/8/layout/vList2"/>
    <dgm:cxn modelId="{6FC1AB50-01EE-4871-A03B-261DEFE61C75}" type="presParOf" srcId="{9A086525-7433-4B97-BF50-4D09CE981A6D}" destId="{0A10A02C-71D8-4828-8992-0643D27D472D}" srcOrd="0" destOrd="0" presId="urn:microsoft.com/office/officeart/2005/8/layout/vList2"/>
    <dgm:cxn modelId="{14073171-FE5B-4DE5-9208-C76BB5C297DF}" type="presParOf" srcId="{9A086525-7433-4B97-BF50-4D09CE981A6D}" destId="{67EE58CD-D812-44A9-AB67-F46201D74728}" srcOrd="1" destOrd="0" presId="urn:microsoft.com/office/officeart/2005/8/layout/vList2"/>
    <dgm:cxn modelId="{6F0BFABC-E3DF-4468-A2A1-810044E65DE8}" type="presParOf" srcId="{9A086525-7433-4B97-BF50-4D09CE981A6D}" destId="{EA38EAC9-B321-4F4F-BE92-D57F542F5370}" srcOrd="2" destOrd="0" presId="urn:microsoft.com/office/officeart/2005/8/layout/vList2"/>
    <dgm:cxn modelId="{0F1628E3-BB50-4541-9F98-EBFB28DA3754}" type="presParOf" srcId="{9A086525-7433-4B97-BF50-4D09CE981A6D}" destId="{E70A1421-23C2-4D06-921F-D71826C336FF}" srcOrd="3" destOrd="0" presId="urn:microsoft.com/office/officeart/2005/8/layout/vList2"/>
    <dgm:cxn modelId="{AFF0655B-857C-4D8A-96C7-39F7B0C1743E}" type="presParOf" srcId="{9A086525-7433-4B97-BF50-4D09CE981A6D}" destId="{8721E85D-2D31-435D-A4D8-28B34B18F6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A30924-9F64-4CD3-96A0-4D73614AFD2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948A40C2-13AF-4778-9B6A-808E93DE1F10}">
      <dgm:prSet/>
      <dgm:spPr/>
      <dgm:t>
        <a:bodyPr/>
        <a:lstStyle/>
        <a:p>
          <a:r>
            <a:rPr lang="ru-RU"/>
            <a:t>1. Сертификат ключа подписи, относящийся к этой электронно-цифровой подписи, не утратил силы (действует) на момент проверки или на момент подписания электронного документа при наличии доказательств, определяющих момент подписания;</a:t>
          </a:r>
        </a:p>
      </dgm:t>
    </dgm:pt>
    <dgm:pt modelId="{070F9BF0-940E-4878-9CAD-8AE60177F6F5}" type="parTrans" cxnId="{006856DC-E1E3-4E12-B390-E20FC88C98FA}">
      <dgm:prSet/>
      <dgm:spPr/>
      <dgm:t>
        <a:bodyPr/>
        <a:lstStyle/>
        <a:p>
          <a:endParaRPr lang="ru-RU"/>
        </a:p>
      </dgm:t>
    </dgm:pt>
    <dgm:pt modelId="{9BEAE835-E1A7-4327-9678-E2D4CCBA593D}" type="sibTrans" cxnId="{006856DC-E1E3-4E12-B390-E20FC88C98FA}">
      <dgm:prSet/>
      <dgm:spPr/>
      <dgm:t>
        <a:bodyPr/>
        <a:lstStyle/>
        <a:p>
          <a:endParaRPr lang="ru-RU"/>
        </a:p>
      </dgm:t>
    </dgm:pt>
    <dgm:pt modelId="{CDBF4C4F-E8C6-4963-BC77-6D118EC15425}">
      <dgm:prSet/>
      <dgm:spPr/>
      <dgm:t>
        <a:bodyPr/>
        <a:lstStyle/>
        <a:p>
          <a:r>
            <a:rPr lang="ru-RU"/>
            <a:t>2. Подтверждена подлинность электронной цифровой подписи в электронном документе;</a:t>
          </a:r>
        </a:p>
      </dgm:t>
    </dgm:pt>
    <dgm:pt modelId="{895D2D62-7B29-4E40-9856-8323ABBC8DAA}" type="parTrans" cxnId="{A6DCFA08-9570-4BE1-A74B-D1AE9E9452A5}">
      <dgm:prSet/>
      <dgm:spPr/>
      <dgm:t>
        <a:bodyPr/>
        <a:lstStyle/>
        <a:p>
          <a:endParaRPr lang="ru-RU"/>
        </a:p>
      </dgm:t>
    </dgm:pt>
    <dgm:pt modelId="{C63D4B38-C8CF-4505-A42A-19BA6476D038}" type="sibTrans" cxnId="{A6DCFA08-9570-4BE1-A74B-D1AE9E9452A5}">
      <dgm:prSet/>
      <dgm:spPr/>
      <dgm:t>
        <a:bodyPr/>
        <a:lstStyle/>
        <a:p>
          <a:endParaRPr lang="ru-RU"/>
        </a:p>
      </dgm:t>
    </dgm:pt>
    <dgm:pt modelId="{94EB61FE-D289-405C-B10F-4B2FFFBCB244}">
      <dgm:prSet/>
      <dgm:spPr/>
      <dgm:t>
        <a:bodyPr/>
        <a:lstStyle/>
        <a:p>
          <a:r>
            <a:rPr lang="ru-RU"/>
            <a:t>3. Электронная цифровая подпись используется в соответствии со сведениями, указанными в сертификате ключа подписи.</a:t>
          </a:r>
        </a:p>
      </dgm:t>
    </dgm:pt>
    <dgm:pt modelId="{0F960996-C5AA-47EC-9ABB-886537C9E7BE}" type="parTrans" cxnId="{3B305A28-22CE-4526-A8D3-E2E9799127D1}">
      <dgm:prSet/>
      <dgm:spPr/>
      <dgm:t>
        <a:bodyPr/>
        <a:lstStyle/>
        <a:p>
          <a:endParaRPr lang="ru-RU"/>
        </a:p>
      </dgm:t>
    </dgm:pt>
    <dgm:pt modelId="{CA1DB980-2BBA-4FDE-92A0-5983A87D242D}" type="sibTrans" cxnId="{3B305A28-22CE-4526-A8D3-E2E9799127D1}">
      <dgm:prSet/>
      <dgm:spPr/>
      <dgm:t>
        <a:bodyPr/>
        <a:lstStyle/>
        <a:p>
          <a:endParaRPr lang="ru-RU"/>
        </a:p>
      </dgm:t>
    </dgm:pt>
    <dgm:pt modelId="{3985B62F-C9FA-48E1-8ABC-E14E2BE38274}" type="pres">
      <dgm:prSet presAssocID="{7DA30924-9F64-4CD3-96A0-4D73614AFD20}" presName="linear" presStyleCnt="0">
        <dgm:presLayoutVars>
          <dgm:animLvl val="lvl"/>
          <dgm:resizeHandles val="exact"/>
        </dgm:presLayoutVars>
      </dgm:prSet>
      <dgm:spPr/>
    </dgm:pt>
    <dgm:pt modelId="{37BC669C-544A-4671-8E2C-A0007BEA6266}" type="pres">
      <dgm:prSet presAssocID="{948A40C2-13AF-4778-9B6A-808E93DE1F10}" presName="parentText" presStyleLbl="node1" presStyleIdx="0" presStyleCnt="3">
        <dgm:presLayoutVars>
          <dgm:chMax val="0"/>
          <dgm:bulletEnabled val="1"/>
        </dgm:presLayoutVars>
      </dgm:prSet>
      <dgm:spPr/>
    </dgm:pt>
    <dgm:pt modelId="{D5EC6D4E-ACD4-45A2-A6F3-BA7F12696311}" type="pres">
      <dgm:prSet presAssocID="{9BEAE835-E1A7-4327-9678-E2D4CCBA593D}" presName="spacer" presStyleCnt="0"/>
      <dgm:spPr/>
    </dgm:pt>
    <dgm:pt modelId="{4619423C-88DF-4362-B815-095FE105A463}" type="pres">
      <dgm:prSet presAssocID="{CDBF4C4F-E8C6-4963-BC77-6D118EC15425}" presName="parentText" presStyleLbl="node1" presStyleIdx="1" presStyleCnt="3">
        <dgm:presLayoutVars>
          <dgm:chMax val="0"/>
          <dgm:bulletEnabled val="1"/>
        </dgm:presLayoutVars>
      </dgm:prSet>
      <dgm:spPr/>
    </dgm:pt>
    <dgm:pt modelId="{5FAA0FA6-0740-4EAB-BC4D-EC8373681655}" type="pres">
      <dgm:prSet presAssocID="{C63D4B38-C8CF-4505-A42A-19BA6476D038}" presName="spacer" presStyleCnt="0"/>
      <dgm:spPr/>
    </dgm:pt>
    <dgm:pt modelId="{127BD8EC-9BE1-458F-9282-47AD005FBC29}" type="pres">
      <dgm:prSet presAssocID="{94EB61FE-D289-405C-B10F-4B2FFFBCB244}" presName="parentText" presStyleLbl="node1" presStyleIdx="2" presStyleCnt="3">
        <dgm:presLayoutVars>
          <dgm:chMax val="0"/>
          <dgm:bulletEnabled val="1"/>
        </dgm:presLayoutVars>
      </dgm:prSet>
      <dgm:spPr/>
    </dgm:pt>
  </dgm:ptLst>
  <dgm:cxnLst>
    <dgm:cxn modelId="{A6DCFA08-9570-4BE1-A74B-D1AE9E9452A5}" srcId="{7DA30924-9F64-4CD3-96A0-4D73614AFD20}" destId="{CDBF4C4F-E8C6-4963-BC77-6D118EC15425}" srcOrd="1" destOrd="0" parTransId="{895D2D62-7B29-4E40-9856-8323ABBC8DAA}" sibTransId="{C63D4B38-C8CF-4505-A42A-19BA6476D038}"/>
    <dgm:cxn modelId="{3B305A28-22CE-4526-A8D3-E2E9799127D1}" srcId="{7DA30924-9F64-4CD3-96A0-4D73614AFD20}" destId="{94EB61FE-D289-405C-B10F-4B2FFFBCB244}" srcOrd="2" destOrd="0" parTransId="{0F960996-C5AA-47EC-9ABB-886537C9E7BE}" sibTransId="{CA1DB980-2BBA-4FDE-92A0-5983A87D242D}"/>
    <dgm:cxn modelId="{745EA793-A390-485C-9CFE-B097A15D87C9}" type="presOf" srcId="{CDBF4C4F-E8C6-4963-BC77-6D118EC15425}" destId="{4619423C-88DF-4362-B815-095FE105A463}" srcOrd="0" destOrd="0" presId="urn:microsoft.com/office/officeart/2005/8/layout/vList2"/>
    <dgm:cxn modelId="{388A34A8-C5C1-4B46-8476-3A7183B16EB1}" type="presOf" srcId="{7DA30924-9F64-4CD3-96A0-4D73614AFD20}" destId="{3985B62F-C9FA-48E1-8ABC-E14E2BE38274}" srcOrd="0" destOrd="0" presId="urn:microsoft.com/office/officeart/2005/8/layout/vList2"/>
    <dgm:cxn modelId="{5E4631AF-9D54-41B6-A603-67BDD94CC387}" type="presOf" srcId="{94EB61FE-D289-405C-B10F-4B2FFFBCB244}" destId="{127BD8EC-9BE1-458F-9282-47AD005FBC29}" srcOrd="0" destOrd="0" presId="urn:microsoft.com/office/officeart/2005/8/layout/vList2"/>
    <dgm:cxn modelId="{006856DC-E1E3-4E12-B390-E20FC88C98FA}" srcId="{7DA30924-9F64-4CD3-96A0-4D73614AFD20}" destId="{948A40C2-13AF-4778-9B6A-808E93DE1F10}" srcOrd="0" destOrd="0" parTransId="{070F9BF0-940E-4878-9CAD-8AE60177F6F5}" sibTransId="{9BEAE835-E1A7-4327-9678-E2D4CCBA593D}"/>
    <dgm:cxn modelId="{CC5BE3FB-62CC-4212-9934-56EE73D66148}" type="presOf" srcId="{948A40C2-13AF-4778-9B6A-808E93DE1F10}" destId="{37BC669C-544A-4671-8E2C-A0007BEA6266}" srcOrd="0" destOrd="0" presId="urn:microsoft.com/office/officeart/2005/8/layout/vList2"/>
    <dgm:cxn modelId="{6782C67B-79DA-4AC8-BD4A-4B3F9075F5BF}" type="presParOf" srcId="{3985B62F-C9FA-48E1-8ABC-E14E2BE38274}" destId="{37BC669C-544A-4671-8E2C-A0007BEA6266}" srcOrd="0" destOrd="0" presId="urn:microsoft.com/office/officeart/2005/8/layout/vList2"/>
    <dgm:cxn modelId="{75759C7A-01E3-4046-920F-75BCB25F40DF}" type="presParOf" srcId="{3985B62F-C9FA-48E1-8ABC-E14E2BE38274}" destId="{D5EC6D4E-ACD4-45A2-A6F3-BA7F12696311}" srcOrd="1" destOrd="0" presId="urn:microsoft.com/office/officeart/2005/8/layout/vList2"/>
    <dgm:cxn modelId="{DDAA8ACB-57B3-4710-AB0D-05E6853DDD55}" type="presParOf" srcId="{3985B62F-C9FA-48E1-8ABC-E14E2BE38274}" destId="{4619423C-88DF-4362-B815-095FE105A463}" srcOrd="2" destOrd="0" presId="urn:microsoft.com/office/officeart/2005/8/layout/vList2"/>
    <dgm:cxn modelId="{03587A9F-1F33-4208-AF98-40760904CEE9}" type="presParOf" srcId="{3985B62F-C9FA-48E1-8ABC-E14E2BE38274}" destId="{5FAA0FA6-0740-4EAB-BC4D-EC8373681655}" srcOrd="3" destOrd="0" presId="urn:microsoft.com/office/officeart/2005/8/layout/vList2"/>
    <dgm:cxn modelId="{BD658F89-C657-4BA8-BFA2-FE892F5DCBC8}" type="presParOf" srcId="{3985B62F-C9FA-48E1-8ABC-E14E2BE38274}" destId="{127BD8EC-9BE1-458F-9282-47AD005FBC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B1BA7A-23BC-4868-8029-94400A39E13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6A30DD5-9000-4382-B1D2-5DD7084D1C4F}">
      <dgm:prSet/>
      <dgm:spPr/>
      <dgm:t>
        <a:bodyPr/>
        <a:lstStyle/>
        <a:p>
          <a:r>
            <a:rPr lang="ru-RU">
              <a:solidFill>
                <a:schemeClr val="tx1"/>
              </a:solidFill>
            </a:rPr>
            <a:t>1) документирование информации является обязательным условием включения ее в информационные ресурсы, а порядок документирования информации нормативно устанавливается органами государственной власти, ответственными за организацию делопроизводства, стандартизацию документов и их массивов, безопасность РФ;</a:t>
          </a:r>
        </a:p>
      </dgm:t>
    </dgm:pt>
    <dgm:pt modelId="{438B3388-3586-44A7-B291-D92F863AC488}" type="parTrans" cxnId="{C3A27E51-EEF1-4191-B4C3-E2221055C68C}">
      <dgm:prSet/>
      <dgm:spPr/>
      <dgm:t>
        <a:bodyPr/>
        <a:lstStyle/>
        <a:p>
          <a:endParaRPr lang="ru-RU"/>
        </a:p>
      </dgm:t>
    </dgm:pt>
    <dgm:pt modelId="{77464A9D-6B45-46C1-B223-4F1F7F2F87B0}" type="sibTrans" cxnId="{C3A27E51-EEF1-4191-B4C3-E2221055C68C}">
      <dgm:prSet/>
      <dgm:spPr/>
      <dgm:t>
        <a:bodyPr/>
        <a:lstStyle/>
        <a:p>
          <a:endParaRPr lang="ru-RU"/>
        </a:p>
      </dgm:t>
    </dgm:pt>
    <dgm:pt modelId="{2982BF64-6111-4D74-96DB-B868EF4A3BC2}">
      <dgm:prSet/>
      <dgm:spPr/>
      <dgm:t>
        <a:bodyPr/>
        <a:lstStyle/>
        <a:p>
          <a:r>
            <a:rPr lang="ru-RU" dirty="0">
              <a:solidFill>
                <a:schemeClr val="tx1"/>
              </a:solidFill>
            </a:rPr>
            <a:t>2) документ, полученный из автоматизированной информационной системы, приобретает юридическую силу после его подписания должностным лицом в порядке, определяемом законодательством России. Закон также допускает использование электронной цифровой подписи для подтверждения юридической силы документов при работе с информацией в электронном виде;</a:t>
          </a:r>
        </a:p>
      </dgm:t>
    </dgm:pt>
    <dgm:pt modelId="{154F2A94-328E-4786-81E4-77D87BEF6FFD}" type="parTrans" cxnId="{F54F8273-624E-4F07-8938-20EEDA91DBD3}">
      <dgm:prSet/>
      <dgm:spPr/>
      <dgm:t>
        <a:bodyPr/>
        <a:lstStyle/>
        <a:p>
          <a:endParaRPr lang="ru-RU"/>
        </a:p>
      </dgm:t>
    </dgm:pt>
    <dgm:pt modelId="{960E1C2B-D3ED-4333-9D45-11019FFBA14F}" type="sibTrans" cxnId="{F54F8273-624E-4F07-8938-20EEDA91DBD3}">
      <dgm:prSet/>
      <dgm:spPr/>
      <dgm:t>
        <a:bodyPr/>
        <a:lstStyle/>
        <a:p>
          <a:endParaRPr lang="ru-RU"/>
        </a:p>
      </dgm:t>
    </dgm:pt>
    <dgm:pt modelId="{F2CDCEC3-19F1-4C48-8280-EDC5F7017D6D}">
      <dgm:prSet/>
      <dgm:spPr/>
      <dgm:t>
        <a:bodyPr/>
        <a:lstStyle/>
        <a:p>
          <a:r>
            <a:rPr lang="ru-RU">
              <a:solidFill>
                <a:schemeClr val="tx1"/>
              </a:solidFill>
            </a:rPr>
            <a:t>3) за правонарушения при работе с документированной информацией организации их должностные лица должны нести ответственность в соответствии с законодательством Российской Федерации и ее субъектов.</a:t>
          </a:r>
        </a:p>
      </dgm:t>
    </dgm:pt>
    <dgm:pt modelId="{266EE1B8-590A-43C8-BB0A-8E3E6FF9C1CF}" type="parTrans" cxnId="{3E34453D-D20C-478F-808D-2F6ABEF7AB69}">
      <dgm:prSet/>
      <dgm:spPr/>
      <dgm:t>
        <a:bodyPr/>
        <a:lstStyle/>
        <a:p>
          <a:endParaRPr lang="ru-RU"/>
        </a:p>
      </dgm:t>
    </dgm:pt>
    <dgm:pt modelId="{AB09300C-06D9-4029-84B9-4D03EBB365D3}" type="sibTrans" cxnId="{3E34453D-D20C-478F-808D-2F6ABEF7AB69}">
      <dgm:prSet/>
      <dgm:spPr/>
      <dgm:t>
        <a:bodyPr/>
        <a:lstStyle/>
        <a:p>
          <a:endParaRPr lang="ru-RU"/>
        </a:p>
      </dgm:t>
    </dgm:pt>
    <dgm:pt modelId="{B74143BE-E32B-4DCC-8FAF-8750CCA5728F}" type="pres">
      <dgm:prSet presAssocID="{1BB1BA7A-23BC-4868-8029-94400A39E13A}" presName="linear" presStyleCnt="0">
        <dgm:presLayoutVars>
          <dgm:animLvl val="lvl"/>
          <dgm:resizeHandles val="exact"/>
        </dgm:presLayoutVars>
      </dgm:prSet>
      <dgm:spPr/>
    </dgm:pt>
    <dgm:pt modelId="{1466E64B-E0A5-45A8-B5F6-1F868210FCAB}" type="pres">
      <dgm:prSet presAssocID="{56A30DD5-9000-4382-B1D2-5DD7084D1C4F}" presName="parentText" presStyleLbl="node1" presStyleIdx="0" presStyleCnt="3">
        <dgm:presLayoutVars>
          <dgm:chMax val="0"/>
          <dgm:bulletEnabled val="1"/>
        </dgm:presLayoutVars>
      </dgm:prSet>
      <dgm:spPr/>
    </dgm:pt>
    <dgm:pt modelId="{6345684B-4A52-4001-B9CD-DB0896F2BF22}" type="pres">
      <dgm:prSet presAssocID="{77464A9D-6B45-46C1-B223-4F1F7F2F87B0}" presName="spacer" presStyleCnt="0"/>
      <dgm:spPr/>
    </dgm:pt>
    <dgm:pt modelId="{309526C2-7B84-4B41-938E-4F87123483A4}" type="pres">
      <dgm:prSet presAssocID="{2982BF64-6111-4D74-96DB-B868EF4A3BC2}" presName="parentText" presStyleLbl="node1" presStyleIdx="1" presStyleCnt="3">
        <dgm:presLayoutVars>
          <dgm:chMax val="0"/>
          <dgm:bulletEnabled val="1"/>
        </dgm:presLayoutVars>
      </dgm:prSet>
      <dgm:spPr/>
    </dgm:pt>
    <dgm:pt modelId="{0EE8309B-58D6-4474-A15F-356AB71EBB25}" type="pres">
      <dgm:prSet presAssocID="{960E1C2B-D3ED-4333-9D45-11019FFBA14F}" presName="spacer" presStyleCnt="0"/>
      <dgm:spPr/>
    </dgm:pt>
    <dgm:pt modelId="{812D051B-E870-4649-AD26-5FF5F7737C9A}" type="pres">
      <dgm:prSet presAssocID="{F2CDCEC3-19F1-4C48-8280-EDC5F7017D6D}" presName="parentText" presStyleLbl="node1" presStyleIdx="2" presStyleCnt="3">
        <dgm:presLayoutVars>
          <dgm:chMax val="0"/>
          <dgm:bulletEnabled val="1"/>
        </dgm:presLayoutVars>
      </dgm:prSet>
      <dgm:spPr/>
    </dgm:pt>
  </dgm:ptLst>
  <dgm:cxnLst>
    <dgm:cxn modelId="{C5ACFF0F-A8D3-4F63-8A82-FCB8ACC4B131}" type="presOf" srcId="{2982BF64-6111-4D74-96DB-B868EF4A3BC2}" destId="{309526C2-7B84-4B41-938E-4F87123483A4}" srcOrd="0" destOrd="0" presId="urn:microsoft.com/office/officeart/2005/8/layout/vList2"/>
    <dgm:cxn modelId="{A4E9F213-C0BE-420C-B906-38151E8097D2}" type="presOf" srcId="{F2CDCEC3-19F1-4C48-8280-EDC5F7017D6D}" destId="{812D051B-E870-4649-AD26-5FF5F7737C9A}" srcOrd="0" destOrd="0" presId="urn:microsoft.com/office/officeart/2005/8/layout/vList2"/>
    <dgm:cxn modelId="{116E7C27-7350-4168-B561-5142D027FF45}" type="presOf" srcId="{1BB1BA7A-23BC-4868-8029-94400A39E13A}" destId="{B74143BE-E32B-4DCC-8FAF-8750CCA5728F}" srcOrd="0" destOrd="0" presId="urn:microsoft.com/office/officeart/2005/8/layout/vList2"/>
    <dgm:cxn modelId="{3E34453D-D20C-478F-808D-2F6ABEF7AB69}" srcId="{1BB1BA7A-23BC-4868-8029-94400A39E13A}" destId="{F2CDCEC3-19F1-4C48-8280-EDC5F7017D6D}" srcOrd="2" destOrd="0" parTransId="{266EE1B8-590A-43C8-BB0A-8E3E6FF9C1CF}" sibTransId="{AB09300C-06D9-4029-84B9-4D03EBB365D3}"/>
    <dgm:cxn modelId="{C3A27E51-EEF1-4191-B4C3-E2221055C68C}" srcId="{1BB1BA7A-23BC-4868-8029-94400A39E13A}" destId="{56A30DD5-9000-4382-B1D2-5DD7084D1C4F}" srcOrd="0" destOrd="0" parTransId="{438B3388-3586-44A7-B291-D92F863AC488}" sibTransId="{77464A9D-6B45-46C1-B223-4F1F7F2F87B0}"/>
    <dgm:cxn modelId="{F54F8273-624E-4F07-8938-20EEDA91DBD3}" srcId="{1BB1BA7A-23BC-4868-8029-94400A39E13A}" destId="{2982BF64-6111-4D74-96DB-B868EF4A3BC2}" srcOrd="1" destOrd="0" parTransId="{154F2A94-328E-4786-81E4-77D87BEF6FFD}" sibTransId="{960E1C2B-D3ED-4333-9D45-11019FFBA14F}"/>
    <dgm:cxn modelId="{067EA4BE-05F1-4620-B9C2-9D9F88CE375C}" type="presOf" srcId="{56A30DD5-9000-4382-B1D2-5DD7084D1C4F}" destId="{1466E64B-E0A5-45A8-B5F6-1F868210FCAB}" srcOrd="0" destOrd="0" presId="urn:microsoft.com/office/officeart/2005/8/layout/vList2"/>
    <dgm:cxn modelId="{609747DA-8091-4449-92CD-0214A87B1DFF}" type="presParOf" srcId="{B74143BE-E32B-4DCC-8FAF-8750CCA5728F}" destId="{1466E64B-E0A5-45A8-B5F6-1F868210FCAB}" srcOrd="0" destOrd="0" presId="urn:microsoft.com/office/officeart/2005/8/layout/vList2"/>
    <dgm:cxn modelId="{32510D0D-A79D-42DA-997C-8E1B84048387}" type="presParOf" srcId="{B74143BE-E32B-4DCC-8FAF-8750CCA5728F}" destId="{6345684B-4A52-4001-B9CD-DB0896F2BF22}" srcOrd="1" destOrd="0" presId="urn:microsoft.com/office/officeart/2005/8/layout/vList2"/>
    <dgm:cxn modelId="{A833FD46-0B69-4FBC-B656-55593C65FBDD}" type="presParOf" srcId="{B74143BE-E32B-4DCC-8FAF-8750CCA5728F}" destId="{309526C2-7B84-4B41-938E-4F87123483A4}" srcOrd="2" destOrd="0" presId="urn:microsoft.com/office/officeart/2005/8/layout/vList2"/>
    <dgm:cxn modelId="{DA1182DA-3924-4E37-AA8B-F58A8BCF6873}" type="presParOf" srcId="{B74143BE-E32B-4DCC-8FAF-8750CCA5728F}" destId="{0EE8309B-58D6-4474-A15F-356AB71EBB25}" srcOrd="3" destOrd="0" presId="urn:microsoft.com/office/officeart/2005/8/layout/vList2"/>
    <dgm:cxn modelId="{EB2888DF-D41E-4FCE-9427-A598EE3272CC}" type="presParOf" srcId="{B74143BE-E32B-4DCC-8FAF-8750CCA5728F}" destId="{812D051B-E870-4649-AD26-5FF5F7737C9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66201C-0B40-4A13-B45D-1D89319032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16D81AA-1135-4529-AA3E-DC3819680BAF}">
      <dgm:prSet/>
      <dgm:spPr/>
      <dgm:t>
        <a:bodyPr/>
        <a:lstStyle/>
        <a:p>
          <a:r>
            <a:rPr lang="ru-RU" u="sng"/>
            <a:t>Онлайн договоры</a:t>
          </a:r>
          <a:r>
            <a:rPr lang="ru-RU"/>
            <a:t>	</a:t>
          </a:r>
        </a:p>
      </dgm:t>
    </dgm:pt>
    <dgm:pt modelId="{CB52E81D-8955-4F79-99B6-8D82AF7EE491}" type="parTrans" cxnId="{5763964A-A7BA-4D04-A8AF-769D29F08785}">
      <dgm:prSet/>
      <dgm:spPr/>
      <dgm:t>
        <a:bodyPr/>
        <a:lstStyle/>
        <a:p>
          <a:endParaRPr lang="ru-RU"/>
        </a:p>
      </dgm:t>
    </dgm:pt>
    <dgm:pt modelId="{E8517255-6EBB-45FA-A164-B82986D70953}" type="sibTrans" cxnId="{5763964A-A7BA-4D04-A8AF-769D29F08785}">
      <dgm:prSet/>
      <dgm:spPr/>
      <dgm:t>
        <a:bodyPr/>
        <a:lstStyle/>
        <a:p>
          <a:endParaRPr lang="ru-RU"/>
        </a:p>
      </dgm:t>
    </dgm:pt>
    <dgm:pt modelId="{9BF7E4F6-D6E1-4387-8FD0-B4249353B625}">
      <dgm:prSet/>
      <dgm:spPr/>
      <dgm:t>
        <a:bodyPr/>
        <a:lstStyle/>
        <a:p>
          <a:r>
            <a:rPr lang="ru-RU" u="sng"/>
            <a:t>Проблемы резервирования опубликованных на сайте договорных условий и подтверждения условий договора</a:t>
          </a:r>
          <a:r>
            <a:rPr lang="ru-RU"/>
            <a:t>	</a:t>
          </a:r>
        </a:p>
      </dgm:t>
    </dgm:pt>
    <dgm:pt modelId="{A79F407C-80B3-4F79-9505-6A57E5E3D1EC}" type="parTrans" cxnId="{09E2AD4B-2517-42BF-B21F-B4E61B20C85D}">
      <dgm:prSet/>
      <dgm:spPr/>
      <dgm:t>
        <a:bodyPr/>
        <a:lstStyle/>
        <a:p>
          <a:endParaRPr lang="ru-RU"/>
        </a:p>
      </dgm:t>
    </dgm:pt>
    <dgm:pt modelId="{424AE5C9-7207-49CB-91A4-9F1BE868C582}" type="sibTrans" cxnId="{09E2AD4B-2517-42BF-B21F-B4E61B20C85D}">
      <dgm:prSet/>
      <dgm:spPr/>
      <dgm:t>
        <a:bodyPr/>
        <a:lstStyle/>
        <a:p>
          <a:endParaRPr lang="ru-RU"/>
        </a:p>
      </dgm:t>
    </dgm:pt>
    <dgm:pt modelId="{27F03E93-9B89-4A1C-A400-B5CDEBEDC4A6}" type="pres">
      <dgm:prSet presAssocID="{0166201C-0B40-4A13-B45D-1D89319032EB}" presName="linear" presStyleCnt="0">
        <dgm:presLayoutVars>
          <dgm:animLvl val="lvl"/>
          <dgm:resizeHandles val="exact"/>
        </dgm:presLayoutVars>
      </dgm:prSet>
      <dgm:spPr/>
    </dgm:pt>
    <dgm:pt modelId="{61707C4B-6F00-452C-BE30-BB1ADCFE2932}" type="pres">
      <dgm:prSet presAssocID="{716D81AA-1135-4529-AA3E-DC3819680BAF}" presName="parentText" presStyleLbl="node1" presStyleIdx="0" presStyleCnt="2">
        <dgm:presLayoutVars>
          <dgm:chMax val="0"/>
          <dgm:bulletEnabled val="1"/>
        </dgm:presLayoutVars>
      </dgm:prSet>
      <dgm:spPr/>
    </dgm:pt>
    <dgm:pt modelId="{D2672123-1333-4CCE-AE51-50CF7A4486D1}" type="pres">
      <dgm:prSet presAssocID="{E8517255-6EBB-45FA-A164-B82986D70953}" presName="spacer" presStyleCnt="0"/>
      <dgm:spPr/>
    </dgm:pt>
    <dgm:pt modelId="{F84B3B12-B38D-495F-813C-A9AEA3164AA9}" type="pres">
      <dgm:prSet presAssocID="{9BF7E4F6-D6E1-4387-8FD0-B4249353B625}" presName="parentText" presStyleLbl="node1" presStyleIdx="1" presStyleCnt="2">
        <dgm:presLayoutVars>
          <dgm:chMax val="0"/>
          <dgm:bulletEnabled val="1"/>
        </dgm:presLayoutVars>
      </dgm:prSet>
      <dgm:spPr/>
    </dgm:pt>
  </dgm:ptLst>
  <dgm:cxnLst>
    <dgm:cxn modelId="{F876D63A-6814-480C-8A28-75D8671FB47D}" type="presOf" srcId="{716D81AA-1135-4529-AA3E-DC3819680BAF}" destId="{61707C4B-6F00-452C-BE30-BB1ADCFE2932}" srcOrd="0" destOrd="0" presId="urn:microsoft.com/office/officeart/2005/8/layout/vList2"/>
    <dgm:cxn modelId="{5763964A-A7BA-4D04-A8AF-769D29F08785}" srcId="{0166201C-0B40-4A13-B45D-1D89319032EB}" destId="{716D81AA-1135-4529-AA3E-DC3819680BAF}" srcOrd="0" destOrd="0" parTransId="{CB52E81D-8955-4F79-99B6-8D82AF7EE491}" sibTransId="{E8517255-6EBB-45FA-A164-B82986D70953}"/>
    <dgm:cxn modelId="{09E2AD4B-2517-42BF-B21F-B4E61B20C85D}" srcId="{0166201C-0B40-4A13-B45D-1D89319032EB}" destId="{9BF7E4F6-D6E1-4387-8FD0-B4249353B625}" srcOrd="1" destOrd="0" parTransId="{A79F407C-80B3-4F79-9505-6A57E5E3D1EC}" sibTransId="{424AE5C9-7207-49CB-91A4-9F1BE868C582}"/>
    <dgm:cxn modelId="{4D76F18C-335D-4EE5-A3A8-E75D86D37D42}" type="presOf" srcId="{9BF7E4F6-D6E1-4387-8FD0-B4249353B625}" destId="{F84B3B12-B38D-495F-813C-A9AEA3164AA9}" srcOrd="0" destOrd="0" presId="urn:microsoft.com/office/officeart/2005/8/layout/vList2"/>
    <dgm:cxn modelId="{3177E1F6-2235-40AE-ACA1-650ECAB40EC0}" type="presOf" srcId="{0166201C-0B40-4A13-B45D-1D89319032EB}" destId="{27F03E93-9B89-4A1C-A400-B5CDEBEDC4A6}" srcOrd="0" destOrd="0" presId="urn:microsoft.com/office/officeart/2005/8/layout/vList2"/>
    <dgm:cxn modelId="{43549FBB-0ACF-4AEE-A856-390B75451E13}" type="presParOf" srcId="{27F03E93-9B89-4A1C-A400-B5CDEBEDC4A6}" destId="{61707C4B-6F00-452C-BE30-BB1ADCFE2932}" srcOrd="0" destOrd="0" presId="urn:microsoft.com/office/officeart/2005/8/layout/vList2"/>
    <dgm:cxn modelId="{E60B8713-298F-4BCA-9CBB-276A6C82B254}" type="presParOf" srcId="{27F03E93-9B89-4A1C-A400-B5CDEBEDC4A6}" destId="{D2672123-1333-4CCE-AE51-50CF7A4486D1}" srcOrd="1" destOrd="0" presId="urn:microsoft.com/office/officeart/2005/8/layout/vList2"/>
    <dgm:cxn modelId="{008BD1EB-16B0-47DC-8530-3224A1F6D799}" type="presParOf" srcId="{27F03E93-9B89-4A1C-A400-B5CDEBEDC4A6}" destId="{F84B3B12-B38D-495F-813C-A9AEA3164AA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7D1808-6E63-44CE-98A4-4623D63FC7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8D80AC1-372F-49D2-B203-0C593636AD8C}">
      <dgm:prSet/>
      <dgm:spPr/>
      <dgm:t>
        <a:bodyPr/>
        <a:lstStyle/>
        <a:p>
          <a:r>
            <a:rPr lang="ru-RU"/>
            <a:t>Существует два вида договоров, заключаемых через Интернет:</a:t>
          </a:r>
        </a:p>
      </dgm:t>
    </dgm:pt>
    <dgm:pt modelId="{875A8110-743C-47AF-9515-EE37A22FF345}" type="parTrans" cxnId="{9AD08F7B-EB10-4EB9-8E09-80E08CA5BA80}">
      <dgm:prSet/>
      <dgm:spPr/>
      <dgm:t>
        <a:bodyPr/>
        <a:lstStyle/>
        <a:p>
          <a:endParaRPr lang="ru-RU"/>
        </a:p>
      </dgm:t>
    </dgm:pt>
    <dgm:pt modelId="{8B96901F-9F2C-4DFD-AB29-7FCDB0E25079}" type="sibTrans" cxnId="{9AD08F7B-EB10-4EB9-8E09-80E08CA5BA80}">
      <dgm:prSet/>
      <dgm:spPr/>
      <dgm:t>
        <a:bodyPr/>
        <a:lstStyle/>
        <a:p>
          <a:endParaRPr lang="ru-RU"/>
        </a:p>
      </dgm:t>
    </dgm:pt>
    <dgm:pt modelId="{E0518E64-AEA1-400F-B3CC-BEAEC9906385}">
      <dgm:prSet/>
      <dgm:spPr/>
      <dgm:t>
        <a:bodyPr/>
        <a:lstStyle/>
        <a:p>
          <a:r>
            <a:rPr lang="ru-RU"/>
            <a:t>заключаемые через Web-сайты (продажа товаров посредством интернет-магазинов; оказание различных услуг, например финансовых);</a:t>
          </a:r>
        </a:p>
      </dgm:t>
    </dgm:pt>
    <dgm:pt modelId="{A7880980-CAFD-4484-9750-9732D1967B0F}" type="parTrans" cxnId="{05DCECBF-3D1C-4167-A4C7-CD7874C5A737}">
      <dgm:prSet/>
      <dgm:spPr/>
      <dgm:t>
        <a:bodyPr/>
        <a:lstStyle/>
        <a:p>
          <a:endParaRPr lang="ru-RU"/>
        </a:p>
      </dgm:t>
    </dgm:pt>
    <dgm:pt modelId="{BBEC0513-CB05-455C-99B6-952FAD863B88}" type="sibTrans" cxnId="{05DCECBF-3D1C-4167-A4C7-CD7874C5A737}">
      <dgm:prSet/>
      <dgm:spPr/>
      <dgm:t>
        <a:bodyPr/>
        <a:lstStyle/>
        <a:p>
          <a:endParaRPr lang="ru-RU"/>
        </a:p>
      </dgm:t>
    </dgm:pt>
    <dgm:pt modelId="{C164DD27-5A47-4760-BAA1-750E63777907}">
      <dgm:prSet/>
      <dgm:spPr/>
      <dgm:t>
        <a:bodyPr/>
        <a:lstStyle/>
        <a:p>
          <a:r>
            <a:rPr lang="ru-RU"/>
            <a:t>заключаемые по e-mail.</a:t>
          </a:r>
        </a:p>
      </dgm:t>
    </dgm:pt>
    <dgm:pt modelId="{DD986EEE-D0BF-4630-B5A0-BF7C03C9AE5B}" type="parTrans" cxnId="{6B40CD92-6687-415F-97C9-7E3054E81588}">
      <dgm:prSet/>
      <dgm:spPr/>
      <dgm:t>
        <a:bodyPr/>
        <a:lstStyle/>
        <a:p>
          <a:endParaRPr lang="ru-RU"/>
        </a:p>
      </dgm:t>
    </dgm:pt>
    <dgm:pt modelId="{AE163483-2ADE-49B6-978F-8AFDB84A2365}" type="sibTrans" cxnId="{6B40CD92-6687-415F-97C9-7E3054E81588}">
      <dgm:prSet/>
      <dgm:spPr/>
      <dgm:t>
        <a:bodyPr/>
        <a:lstStyle/>
        <a:p>
          <a:endParaRPr lang="ru-RU"/>
        </a:p>
      </dgm:t>
    </dgm:pt>
    <dgm:pt modelId="{65C973BD-4C97-4888-9DAE-C222D64174CF}" type="pres">
      <dgm:prSet presAssocID="{9E7D1808-6E63-44CE-98A4-4623D63FC7BE}" presName="linear" presStyleCnt="0">
        <dgm:presLayoutVars>
          <dgm:animLvl val="lvl"/>
          <dgm:resizeHandles val="exact"/>
        </dgm:presLayoutVars>
      </dgm:prSet>
      <dgm:spPr/>
    </dgm:pt>
    <dgm:pt modelId="{856B3C52-DCF9-453D-8717-41994685EADC}" type="pres">
      <dgm:prSet presAssocID="{A8D80AC1-372F-49D2-B203-0C593636AD8C}" presName="parentText" presStyleLbl="node1" presStyleIdx="0" presStyleCnt="3">
        <dgm:presLayoutVars>
          <dgm:chMax val="0"/>
          <dgm:bulletEnabled val="1"/>
        </dgm:presLayoutVars>
      </dgm:prSet>
      <dgm:spPr/>
    </dgm:pt>
    <dgm:pt modelId="{A2CC6399-D995-4831-B001-AA1A2CF60561}" type="pres">
      <dgm:prSet presAssocID="{8B96901F-9F2C-4DFD-AB29-7FCDB0E25079}" presName="spacer" presStyleCnt="0"/>
      <dgm:spPr/>
    </dgm:pt>
    <dgm:pt modelId="{1AAD9EFE-F045-4E10-BC0E-9A02AA7ECAE7}" type="pres">
      <dgm:prSet presAssocID="{E0518E64-AEA1-400F-B3CC-BEAEC9906385}" presName="parentText" presStyleLbl="node1" presStyleIdx="1" presStyleCnt="3">
        <dgm:presLayoutVars>
          <dgm:chMax val="0"/>
          <dgm:bulletEnabled val="1"/>
        </dgm:presLayoutVars>
      </dgm:prSet>
      <dgm:spPr/>
    </dgm:pt>
    <dgm:pt modelId="{326C55F8-B7FA-4A6B-9A07-4DEC571745D2}" type="pres">
      <dgm:prSet presAssocID="{BBEC0513-CB05-455C-99B6-952FAD863B88}" presName="spacer" presStyleCnt="0"/>
      <dgm:spPr/>
    </dgm:pt>
    <dgm:pt modelId="{87D653C1-4759-4785-A897-E3C7BA1AFA3F}" type="pres">
      <dgm:prSet presAssocID="{C164DD27-5A47-4760-BAA1-750E63777907}" presName="parentText" presStyleLbl="node1" presStyleIdx="2" presStyleCnt="3">
        <dgm:presLayoutVars>
          <dgm:chMax val="0"/>
          <dgm:bulletEnabled val="1"/>
        </dgm:presLayoutVars>
      </dgm:prSet>
      <dgm:spPr/>
    </dgm:pt>
  </dgm:ptLst>
  <dgm:cxnLst>
    <dgm:cxn modelId="{9AD08F7B-EB10-4EB9-8E09-80E08CA5BA80}" srcId="{9E7D1808-6E63-44CE-98A4-4623D63FC7BE}" destId="{A8D80AC1-372F-49D2-B203-0C593636AD8C}" srcOrd="0" destOrd="0" parTransId="{875A8110-743C-47AF-9515-EE37A22FF345}" sibTransId="{8B96901F-9F2C-4DFD-AB29-7FCDB0E25079}"/>
    <dgm:cxn modelId="{439DC67D-27A3-4987-A9BF-3D1DA724FB9C}" type="presOf" srcId="{E0518E64-AEA1-400F-B3CC-BEAEC9906385}" destId="{1AAD9EFE-F045-4E10-BC0E-9A02AA7ECAE7}" srcOrd="0" destOrd="0" presId="urn:microsoft.com/office/officeart/2005/8/layout/vList2"/>
    <dgm:cxn modelId="{8D226E84-1D72-4FAC-B8A5-F7A059E5B3E7}" type="presOf" srcId="{9E7D1808-6E63-44CE-98A4-4623D63FC7BE}" destId="{65C973BD-4C97-4888-9DAE-C222D64174CF}" srcOrd="0" destOrd="0" presId="urn:microsoft.com/office/officeart/2005/8/layout/vList2"/>
    <dgm:cxn modelId="{6B40CD92-6687-415F-97C9-7E3054E81588}" srcId="{9E7D1808-6E63-44CE-98A4-4623D63FC7BE}" destId="{C164DD27-5A47-4760-BAA1-750E63777907}" srcOrd="2" destOrd="0" parTransId="{DD986EEE-D0BF-4630-B5A0-BF7C03C9AE5B}" sibTransId="{AE163483-2ADE-49B6-978F-8AFDB84A2365}"/>
    <dgm:cxn modelId="{05DCECBF-3D1C-4167-A4C7-CD7874C5A737}" srcId="{9E7D1808-6E63-44CE-98A4-4623D63FC7BE}" destId="{E0518E64-AEA1-400F-B3CC-BEAEC9906385}" srcOrd="1" destOrd="0" parTransId="{A7880980-CAFD-4484-9750-9732D1967B0F}" sibTransId="{BBEC0513-CB05-455C-99B6-952FAD863B88}"/>
    <dgm:cxn modelId="{E837EDDE-7FAF-4966-AC1C-A28E75D53F3C}" type="presOf" srcId="{A8D80AC1-372F-49D2-B203-0C593636AD8C}" destId="{856B3C52-DCF9-453D-8717-41994685EADC}" srcOrd="0" destOrd="0" presId="urn:microsoft.com/office/officeart/2005/8/layout/vList2"/>
    <dgm:cxn modelId="{844B79FC-EDF0-4ABA-B41A-7D5241504806}" type="presOf" srcId="{C164DD27-5A47-4760-BAA1-750E63777907}" destId="{87D653C1-4759-4785-A897-E3C7BA1AFA3F}" srcOrd="0" destOrd="0" presId="urn:microsoft.com/office/officeart/2005/8/layout/vList2"/>
    <dgm:cxn modelId="{F09FE22B-C9BA-4BA6-BF6C-688F702B971A}" type="presParOf" srcId="{65C973BD-4C97-4888-9DAE-C222D64174CF}" destId="{856B3C52-DCF9-453D-8717-41994685EADC}" srcOrd="0" destOrd="0" presId="urn:microsoft.com/office/officeart/2005/8/layout/vList2"/>
    <dgm:cxn modelId="{F00F11AF-ABDE-4820-919F-B0F8441942D8}" type="presParOf" srcId="{65C973BD-4C97-4888-9DAE-C222D64174CF}" destId="{A2CC6399-D995-4831-B001-AA1A2CF60561}" srcOrd="1" destOrd="0" presId="urn:microsoft.com/office/officeart/2005/8/layout/vList2"/>
    <dgm:cxn modelId="{970565D6-4FE3-4081-92D7-A3DFDDC3EDE8}" type="presParOf" srcId="{65C973BD-4C97-4888-9DAE-C222D64174CF}" destId="{1AAD9EFE-F045-4E10-BC0E-9A02AA7ECAE7}" srcOrd="2" destOrd="0" presId="urn:microsoft.com/office/officeart/2005/8/layout/vList2"/>
    <dgm:cxn modelId="{0DFA9DBE-DA51-492C-8814-D470F063D5B2}" type="presParOf" srcId="{65C973BD-4C97-4888-9DAE-C222D64174CF}" destId="{326C55F8-B7FA-4A6B-9A07-4DEC571745D2}" srcOrd="3" destOrd="0" presId="urn:microsoft.com/office/officeart/2005/8/layout/vList2"/>
    <dgm:cxn modelId="{842913D4-7389-4632-9269-C2D4788CA11F}" type="presParOf" srcId="{65C973BD-4C97-4888-9DAE-C222D64174CF}" destId="{87D653C1-4759-4785-A897-E3C7BA1AFA3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FB700-6A1D-4EBF-8F52-594E19F095A2}">
      <dsp:nvSpPr>
        <dsp:cNvPr id="0" name=""/>
        <dsp:cNvSpPr/>
      </dsp:nvSpPr>
      <dsp:spPr>
        <a:xfrm>
          <a:off x="0" y="14205"/>
          <a:ext cx="10058399" cy="17971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ru-RU" sz="4800" b="0" i="0" kern="1200"/>
            <a:t>Комментарий в отношении изменений Гражданского кодекса</a:t>
          </a:r>
          <a:endParaRPr lang="ru-RU" sz="4800" kern="1200"/>
        </a:p>
      </dsp:txBody>
      <dsp:txXfrm>
        <a:off x="87728" y="101933"/>
        <a:ext cx="9882943" cy="1621664"/>
      </dsp:txXfrm>
    </dsp:sp>
    <dsp:sp modelId="{CF2A36E7-E49B-4668-9731-B0FBB99EA3EE}">
      <dsp:nvSpPr>
        <dsp:cNvPr id="0" name=""/>
        <dsp:cNvSpPr/>
      </dsp:nvSpPr>
      <dsp:spPr>
        <a:xfrm>
          <a:off x="0" y="1949565"/>
          <a:ext cx="10058399" cy="17971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ru-RU" sz="4800" b="0" i="0" kern="1200"/>
            <a:t>Предпосылки дальнейшего развития норм цифрового права</a:t>
          </a:r>
          <a:endParaRPr lang="ru-RU" sz="4800" kern="1200"/>
        </a:p>
      </dsp:txBody>
      <dsp:txXfrm>
        <a:off x="87728" y="2037293"/>
        <a:ext cx="9882943" cy="16216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E3A7C-A060-40E1-9B6E-48BCD1C5156F}">
      <dsp:nvSpPr>
        <dsp:cNvPr id="0" name=""/>
        <dsp:cNvSpPr/>
      </dsp:nvSpPr>
      <dsp:spPr>
        <a:xfrm>
          <a:off x="0" y="5344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потребительские свойства товара;</a:t>
          </a:r>
        </a:p>
      </dsp:txBody>
      <dsp:txXfrm>
        <a:off x="17820" y="71265"/>
        <a:ext cx="10022759" cy="329399"/>
      </dsp:txXfrm>
    </dsp:sp>
    <dsp:sp modelId="{DB4E8D5F-CD72-4222-A36C-B5ADA5FB3DE1}">
      <dsp:nvSpPr>
        <dsp:cNvPr id="0" name=""/>
        <dsp:cNvSpPr/>
      </dsp:nvSpPr>
      <dsp:spPr>
        <a:xfrm>
          <a:off x="0" y="46456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порядок оплаты товара;</a:t>
          </a:r>
        </a:p>
      </dsp:txBody>
      <dsp:txXfrm>
        <a:off x="17820" y="482385"/>
        <a:ext cx="10022759" cy="329399"/>
      </dsp:txXfrm>
    </dsp:sp>
    <dsp:sp modelId="{C7B15BB0-CB03-40FA-B8D5-24EB71150F39}">
      <dsp:nvSpPr>
        <dsp:cNvPr id="0" name=""/>
        <dsp:cNvSpPr/>
      </dsp:nvSpPr>
      <dsp:spPr>
        <a:xfrm>
          <a:off x="0" y="87568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цену и условия приобретения товара;</a:t>
          </a:r>
        </a:p>
      </dsp:txBody>
      <dsp:txXfrm>
        <a:off x="17820" y="893505"/>
        <a:ext cx="10022759" cy="329399"/>
      </dsp:txXfrm>
    </dsp:sp>
    <dsp:sp modelId="{92B36DD7-0B23-482E-A9AC-EBB2F9422E5E}">
      <dsp:nvSpPr>
        <dsp:cNvPr id="0" name=""/>
        <dsp:cNvSpPr/>
      </dsp:nvSpPr>
      <dsp:spPr>
        <a:xfrm>
          <a:off x="0" y="128680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особенности доставки товара;</a:t>
          </a:r>
        </a:p>
      </dsp:txBody>
      <dsp:txXfrm>
        <a:off x="17820" y="1304625"/>
        <a:ext cx="10022759" cy="329399"/>
      </dsp:txXfrm>
    </dsp:sp>
    <dsp:sp modelId="{59F8257F-7635-45AD-8EE5-A00157D0228C}">
      <dsp:nvSpPr>
        <dsp:cNvPr id="0" name=""/>
        <dsp:cNvSpPr/>
      </dsp:nvSpPr>
      <dsp:spPr>
        <a:xfrm>
          <a:off x="0" y="169792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место нахождение продавца;</a:t>
          </a:r>
        </a:p>
      </dsp:txBody>
      <dsp:txXfrm>
        <a:off x="17820" y="1715745"/>
        <a:ext cx="10022759" cy="329399"/>
      </dsp:txXfrm>
    </dsp:sp>
    <dsp:sp modelId="{C4AB9693-FBDA-40CF-9382-197BDBAC367E}">
      <dsp:nvSpPr>
        <dsp:cNvPr id="0" name=""/>
        <dsp:cNvSpPr/>
      </dsp:nvSpPr>
      <dsp:spPr>
        <a:xfrm>
          <a:off x="0" y="210904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место изготовления товара;</a:t>
          </a:r>
        </a:p>
      </dsp:txBody>
      <dsp:txXfrm>
        <a:off x="17820" y="2126865"/>
        <a:ext cx="10022759" cy="329399"/>
      </dsp:txXfrm>
    </dsp:sp>
    <dsp:sp modelId="{61C8835A-35B7-4899-8427-475BEDD6A4CD}">
      <dsp:nvSpPr>
        <dsp:cNvPr id="0" name=""/>
        <dsp:cNvSpPr/>
      </dsp:nvSpPr>
      <dsp:spPr>
        <a:xfrm>
          <a:off x="0" y="252016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полное фирменное наименование продавца или изготовителя;</a:t>
          </a:r>
        </a:p>
      </dsp:txBody>
      <dsp:txXfrm>
        <a:off x="17820" y="2537985"/>
        <a:ext cx="10022759" cy="329399"/>
      </dsp:txXfrm>
    </dsp:sp>
    <dsp:sp modelId="{8E7240E0-A491-4C94-99B6-76A91C85F38C}">
      <dsp:nvSpPr>
        <dsp:cNvPr id="0" name=""/>
        <dsp:cNvSpPr/>
      </dsp:nvSpPr>
      <dsp:spPr>
        <a:xfrm>
          <a:off x="0" y="293128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срок службы, срок годности и гарантийный срок;</a:t>
          </a:r>
        </a:p>
      </dsp:txBody>
      <dsp:txXfrm>
        <a:off x="17820" y="2949105"/>
        <a:ext cx="10022759" cy="329399"/>
      </dsp:txXfrm>
    </dsp:sp>
    <dsp:sp modelId="{D2D2FD18-5EFC-4E8A-8207-EF05F3E353B0}">
      <dsp:nvSpPr>
        <dsp:cNvPr id="0" name=""/>
        <dsp:cNvSpPr/>
      </dsp:nvSpPr>
      <dsp:spPr>
        <a:xfrm>
          <a:off x="0" y="334240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срок, в течение которого действует предложение о заключении договора.</a:t>
          </a:r>
        </a:p>
      </dsp:txBody>
      <dsp:txXfrm>
        <a:off x="17820" y="3360225"/>
        <a:ext cx="10022759" cy="3293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F978C-5AEE-42C0-BCCD-2FEEBC181748}">
      <dsp:nvSpPr>
        <dsp:cNvPr id="0" name=""/>
        <dsp:cNvSpPr/>
      </dsp:nvSpPr>
      <dsp:spPr>
        <a:xfrm>
          <a:off x="0" y="208605"/>
          <a:ext cx="10058399" cy="160992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ru-RU" sz="4300" u="sng" kern="1200"/>
            <a:t>Электронно-цифровая подпись (ЭЦП): проблемные вопросы</a:t>
          </a:r>
          <a:r>
            <a:rPr lang="ru-RU" sz="4300" kern="1200"/>
            <a:t>	</a:t>
          </a:r>
        </a:p>
      </dsp:txBody>
      <dsp:txXfrm>
        <a:off x="78590" y="287195"/>
        <a:ext cx="9901219" cy="1452740"/>
      </dsp:txXfrm>
    </dsp:sp>
    <dsp:sp modelId="{0B4986D5-4009-4FC5-BEDD-B2DE23B5588E}">
      <dsp:nvSpPr>
        <dsp:cNvPr id="0" name=""/>
        <dsp:cNvSpPr/>
      </dsp:nvSpPr>
      <dsp:spPr>
        <a:xfrm>
          <a:off x="0" y="1942365"/>
          <a:ext cx="10058399" cy="160992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ru-RU" sz="4300" u="sng" kern="1200"/>
            <a:t>Способы защиты в суде нарушенных прав по договорам, подписанным ЭЦП</a:t>
          </a:r>
          <a:r>
            <a:rPr lang="ru-RU" sz="4300" kern="1200"/>
            <a:t>	</a:t>
          </a:r>
        </a:p>
      </dsp:txBody>
      <dsp:txXfrm>
        <a:off x="78590" y="2020955"/>
        <a:ext cx="9901219" cy="14527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7DFD6-CF27-4A85-8270-CEFD4B63F098}">
      <dsp:nvSpPr>
        <dsp:cNvPr id="0" name=""/>
        <dsp:cNvSpPr/>
      </dsp:nvSpPr>
      <dsp:spPr>
        <a:xfrm>
          <a:off x="0" y="75118"/>
          <a:ext cx="10058399" cy="1773646"/>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Разработайте Положение об электронном документообороте, в котором предусмотритезапрет на передачу ЭП иному лицу с целью соблюдения конфиденциальности.</a:t>
          </a:r>
        </a:p>
      </dsp:txBody>
      <dsp:txXfrm>
        <a:off x="86582" y="161700"/>
        <a:ext cx="9885235" cy="1600482"/>
      </dsp:txXfrm>
    </dsp:sp>
    <dsp:sp modelId="{05260B15-9673-49D9-ADEC-972ACC230880}">
      <dsp:nvSpPr>
        <dsp:cNvPr id="0" name=""/>
        <dsp:cNvSpPr/>
      </dsp:nvSpPr>
      <dsp:spPr>
        <a:xfrm>
          <a:off x="0" y="1912125"/>
          <a:ext cx="10058399" cy="1773646"/>
        </a:xfrm>
        <a:prstGeom prst="roundRect">
          <a:avLst/>
        </a:prstGeom>
        <a:gradFill rotWithShape="0">
          <a:gsLst>
            <a:gs pos="0">
              <a:schemeClr val="accent2">
                <a:hueOff val="-948662"/>
                <a:satOff val="-25835"/>
                <a:lumOff val="-5098"/>
                <a:alphaOff val="0"/>
                <a:tint val="65000"/>
                <a:shade val="92000"/>
                <a:satMod val="130000"/>
              </a:schemeClr>
            </a:gs>
            <a:gs pos="45000">
              <a:schemeClr val="accent2">
                <a:hueOff val="-948662"/>
                <a:satOff val="-25835"/>
                <a:lumOff val="-5098"/>
                <a:alphaOff val="0"/>
                <a:tint val="60000"/>
                <a:shade val="99000"/>
                <a:satMod val="120000"/>
              </a:schemeClr>
            </a:gs>
            <a:gs pos="100000">
              <a:schemeClr val="accent2">
                <a:hueOff val="-948662"/>
                <a:satOff val="-25835"/>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В случае возникновения судебного спора целесообразно обратиться в суд с ходатайством с просьбой предоставить сведения об IP‑адресе (уникальном  числовом идентификаторе конкретного устройства в составе компьютерной  сети)  и   все подключения пользователя (отправителя ЭД в Ваш адрес). Это целесообразно сделать в случае незаконных транзакций. </a:t>
          </a:r>
        </a:p>
      </dsp:txBody>
      <dsp:txXfrm>
        <a:off x="86582" y="1998707"/>
        <a:ext cx="9885235" cy="1600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7DFD6-CF27-4A85-8270-CEFD4B63F098}">
      <dsp:nvSpPr>
        <dsp:cNvPr id="0" name=""/>
        <dsp:cNvSpPr/>
      </dsp:nvSpPr>
      <dsp:spPr>
        <a:xfrm>
          <a:off x="0" y="109178"/>
          <a:ext cx="10058399" cy="1745347"/>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В договоре или оферте целесообразно прописать конфликтные ситуации. </a:t>
          </a:r>
          <a:endParaRPr lang="ru-RU" sz="1800" kern="1200" dirty="0"/>
        </a:p>
      </dsp:txBody>
      <dsp:txXfrm>
        <a:off x="85201" y="194379"/>
        <a:ext cx="9887997" cy="1574945"/>
      </dsp:txXfrm>
    </dsp:sp>
    <dsp:sp modelId="{9CBE5428-7410-4DCC-BF31-89990D89C7F4}">
      <dsp:nvSpPr>
        <dsp:cNvPr id="0" name=""/>
        <dsp:cNvSpPr/>
      </dsp:nvSpPr>
      <dsp:spPr>
        <a:xfrm>
          <a:off x="0" y="1906365"/>
          <a:ext cx="10058399" cy="1745347"/>
        </a:xfrm>
        <a:prstGeom prst="roundRect">
          <a:avLst/>
        </a:prstGeom>
        <a:gradFill rotWithShape="0">
          <a:gsLst>
            <a:gs pos="0">
              <a:schemeClr val="accent2">
                <a:hueOff val="-948662"/>
                <a:satOff val="-25835"/>
                <a:lumOff val="-5098"/>
                <a:alphaOff val="0"/>
                <a:tint val="65000"/>
                <a:shade val="92000"/>
                <a:satMod val="130000"/>
              </a:schemeClr>
            </a:gs>
            <a:gs pos="45000">
              <a:schemeClr val="accent2">
                <a:hueOff val="-948662"/>
                <a:satOff val="-25835"/>
                <a:lumOff val="-5098"/>
                <a:alphaOff val="0"/>
                <a:tint val="60000"/>
                <a:shade val="99000"/>
                <a:satMod val="120000"/>
              </a:schemeClr>
            </a:gs>
            <a:gs pos="100000">
              <a:schemeClr val="accent2">
                <a:hueOff val="-948662"/>
                <a:satOff val="-25835"/>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ru-RU" sz="1800" kern="1200"/>
            <a:t>Очень важно составить внутренние документы о доступе к информационным ресурсам. Доступ должностных лиц органов и организаций к информационным ресурсам информационных систем иных органов и организаций и элементам инфраструктуры взаимодействия, а также доступ заявителей к информационным ресурсам информационных систем органов и организаций и элементам инфраструктуры взаимодействия предоставляется при условии прохождения идентификации, аутентификации и авторизации</a:t>
          </a:r>
        </a:p>
      </dsp:txBody>
      <dsp:txXfrm>
        <a:off x="85201" y="1991566"/>
        <a:ext cx="9887997" cy="15749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BCBF2-C431-48DA-AB8F-B439EC6261F0}">
      <dsp:nvSpPr>
        <dsp:cNvPr id="0" name=""/>
        <dsp:cNvSpPr/>
      </dsp:nvSpPr>
      <dsp:spPr>
        <a:xfrm>
          <a:off x="0" y="375645"/>
          <a:ext cx="10058399" cy="711360"/>
        </a:xfrm>
        <a:prstGeom prst="round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Полный взлом цифровой подписи. Получение закрытого ключа, что означает полный взлом алгоритма.</a:t>
          </a:r>
        </a:p>
      </dsp:txBody>
      <dsp:txXfrm>
        <a:off x="34726" y="410371"/>
        <a:ext cx="9988947" cy="641908"/>
      </dsp:txXfrm>
    </dsp:sp>
    <dsp:sp modelId="{4CDC068B-BD11-4778-8CD7-50A08E032CD4}">
      <dsp:nvSpPr>
        <dsp:cNvPr id="0" name=""/>
        <dsp:cNvSpPr/>
      </dsp:nvSpPr>
      <dsp:spPr>
        <a:xfrm>
          <a:off x="0" y="1141725"/>
          <a:ext cx="10058399" cy="711360"/>
        </a:xfrm>
        <a:prstGeom prst="roundRect">
          <a:avLst/>
        </a:prstGeom>
        <a:gradFill rotWithShape="0">
          <a:gsLst>
            <a:gs pos="0">
              <a:schemeClr val="accent4">
                <a:hueOff val="-649150"/>
                <a:satOff val="2369"/>
                <a:lumOff val="-3399"/>
                <a:alphaOff val="0"/>
                <a:tint val="65000"/>
                <a:shade val="92000"/>
                <a:satMod val="130000"/>
              </a:schemeClr>
            </a:gs>
            <a:gs pos="45000">
              <a:schemeClr val="accent4">
                <a:hueOff val="-649150"/>
                <a:satOff val="2369"/>
                <a:lumOff val="-3399"/>
                <a:alphaOff val="0"/>
                <a:tint val="60000"/>
                <a:shade val="99000"/>
                <a:satMod val="120000"/>
              </a:schemeClr>
            </a:gs>
            <a:gs pos="100000">
              <a:schemeClr val="accent4">
                <a:hueOff val="-649150"/>
                <a:satOff val="2369"/>
                <a:lumOff val="-33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Универсальная подделка цифровой подписи. Нахождение алгоритма, аналогичного алгоритму подписи, что позволяет подделывать подписи для любого электронного документа.</a:t>
          </a:r>
        </a:p>
      </dsp:txBody>
      <dsp:txXfrm>
        <a:off x="34726" y="1176451"/>
        <a:ext cx="9988947" cy="641908"/>
      </dsp:txXfrm>
    </dsp:sp>
    <dsp:sp modelId="{B135AD38-A49B-4869-B30B-ED0EA85965AB}">
      <dsp:nvSpPr>
        <dsp:cNvPr id="0" name=""/>
        <dsp:cNvSpPr/>
      </dsp:nvSpPr>
      <dsp:spPr>
        <a:xfrm>
          <a:off x="0" y="1907805"/>
          <a:ext cx="10058399" cy="711360"/>
        </a:xfrm>
        <a:prstGeom prst="roundRect">
          <a:avLst/>
        </a:prstGeom>
        <a:gradFill rotWithShape="0">
          <a:gsLst>
            <a:gs pos="0">
              <a:schemeClr val="accent4">
                <a:hueOff val="-1298301"/>
                <a:satOff val="4738"/>
                <a:lumOff val="-6798"/>
                <a:alphaOff val="0"/>
                <a:tint val="65000"/>
                <a:shade val="92000"/>
                <a:satMod val="130000"/>
              </a:schemeClr>
            </a:gs>
            <a:gs pos="45000">
              <a:schemeClr val="accent4">
                <a:hueOff val="-1298301"/>
                <a:satOff val="4738"/>
                <a:lumOff val="-6798"/>
                <a:alphaOff val="0"/>
                <a:tint val="60000"/>
                <a:shade val="99000"/>
                <a:satMod val="120000"/>
              </a:schemeClr>
            </a:gs>
            <a:gs pos="100000">
              <a:schemeClr val="accent4">
                <a:hueOff val="-1298301"/>
                <a:satOff val="4738"/>
                <a:lumOff val="-67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Выборочная подделка цифровой подписи. Возможность подделывать подписи для документов, выбранных криптоаналитиком.</a:t>
          </a:r>
        </a:p>
      </dsp:txBody>
      <dsp:txXfrm>
        <a:off x="34726" y="1942531"/>
        <a:ext cx="9988947" cy="641908"/>
      </dsp:txXfrm>
    </dsp:sp>
    <dsp:sp modelId="{360E4FCA-E040-482F-9002-B78112839D8A}">
      <dsp:nvSpPr>
        <dsp:cNvPr id="0" name=""/>
        <dsp:cNvSpPr/>
      </dsp:nvSpPr>
      <dsp:spPr>
        <a:xfrm>
          <a:off x="0" y="2673885"/>
          <a:ext cx="10058399" cy="711360"/>
        </a:xfrm>
        <a:prstGeom prst="roundRect">
          <a:avLst/>
        </a:prstGeom>
        <a:gradFill rotWithShape="0">
          <a:gsLst>
            <a:gs pos="0">
              <a:schemeClr val="accent4">
                <a:hueOff val="-1947451"/>
                <a:satOff val="7107"/>
                <a:lumOff val="-10197"/>
                <a:alphaOff val="0"/>
                <a:tint val="65000"/>
                <a:shade val="92000"/>
                <a:satMod val="130000"/>
              </a:schemeClr>
            </a:gs>
            <a:gs pos="45000">
              <a:schemeClr val="accent4">
                <a:hueOff val="-1947451"/>
                <a:satOff val="7107"/>
                <a:lumOff val="-10197"/>
                <a:alphaOff val="0"/>
                <a:tint val="60000"/>
                <a:shade val="99000"/>
                <a:satMod val="120000"/>
              </a:schemeClr>
            </a:gs>
            <a:gs pos="100000">
              <a:schemeClr val="accent4">
                <a:hueOff val="-1947451"/>
                <a:satOff val="7107"/>
                <a:lumOff val="-10197"/>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Экзистенциальная подделка цифровой подписи. Возможность получения допустимой подписи для какого-то документа, не выбираемого криптоаналитиком.</a:t>
          </a:r>
        </a:p>
      </dsp:txBody>
      <dsp:txXfrm>
        <a:off x="34726" y="2708611"/>
        <a:ext cx="9988947" cy="6419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D18EA-6201-4D45-B4E6-8752EA712CC1}">
      <dsp:nvSpPr>
        <dsp:cNvPr id="0" name=""/>
        <dsp:cNvSpPr/>
      </dsp:nvSpPr>
      <dsp:spPr>
        <a:xfrm>
          <a:off x="0" y="1043655"/>
          <a:ext cx="10761345" cy="4106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Цифровые доказательства в суде</a:t>
          </a:r>
          <a:r>
            <a:rPr lang="ru-RU" sz="1800" kern="1200"/>
            <a:t>	</a:t>
          </a:r>
        </a:p>
      </dsp:txBody>
      <dsp:txXfrm>
        <a:off x="20047" y="1063702"/>
        <a:ext cx="10721251" cy="370575"/>
      </dsp:txXfrm>
    </dsp:sp>
    <dsp:sp modelId="{B79FFD51-8AB7-4AFB-B80C-B1293E649B91}">
      <dsp:nvSpPr>
        <dsp:cNvPr id="0" name=""/>
        <dsp:cNvSpPr/>
      </dsp:nvSpPr>
      <dsp:spPr>
        <a:xfrm>
          <a:off x="0" y="1506165"/>
          <a:ext cx="10761345" cy="4106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Подходы судов к толкованию содержания электронной переписки</a:t>
          </a:r>
          <a:r>
            <a:rPr lang="ru-RU" sz="1800" kern="1200"/>
            <a:t>	</a:t>
          </a:r>
        </a:p>
      </dsp:txBody>
      <dsp:txXfrm>
        <a:off x="20047" y="1526212"/>
        <a:ext cx="10721251" cy="370575"/>
      </dsp:txXfrm>
    </dsp:sp>
    <dsp:sp modelId="{2C8D7B3F-2B6D-41F2-B9C0-AC78091EF905}">
      <dsp:nvSpPr>
        <dsp:cNvPr id="0" name=""/>
        <dsp:cNvSpPr/>
      </dsp:nvSpPr>
      <dsp:spPr>
        <a:xfrm>
          <a:off x="0" y="1968675"/>
          <a:ext cx="10761345" cy="4106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Осмотр сайта в сети Интернет в рамках судебного разбирательства</a:t>
          </a:r>
          <a:r>
            <a:rPr lang="ru-RU" sz="1800" kern="1200"/>
            <a:t>	</a:t>
          </a:r>
        </a:p>
      </dsp:txBody>
      <dsp:txXfrm>
        <a:off x="20047" y="1988722"/>
        <a:ext cx="10721251" cy="370575"/>
      </dsp:txXfrm>
    </dsp:sp>
    <dsp:sp modelId="{39396BCC-695D-4A33-B3AD-794C6FC95439}">
      <dsp:nvSpPr>
        <dsp:cNvPr id="0" name=""/>
        <dsp:cNvSpPr/>
      </dsp:nvSpPr>
      <dsp:spPr>
        <a:xfrm>
          <a:off x="0" y="2431185"/>
          <a:ext cx="10761345" cy="4106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Цифровые активы и цифровые деньги</a:t>
          </a:r>
          <a:r>
            <a:rPr lang="ru-RU" sz="1800" kern="1200"/>
            <a:t>	</a:t>
          </a:r>
        </a:p>
      </dsp:txBody>
      <dsp:txXfrm>
        <a:off x="20047" y="2451232"/>
        <a:ext cx="10721251" cy="370575"/>
      </dsp:txXfrm>
    </dsp:sp>
    <dsp:sp modelId="{B6A5644C-05B6-4329-A457-22942D58969F}">
      <dsp:nvSpPr>
        <dsp:cNvPr id="0" name=""/>
        <dsp:cNvSpPr/>
      </dsp:nvSpPr>
      <dsp:spPr>
        <a:xfrm>
          <a:off x="0" y="2893695"/>
          <a:ext cx="10761345" cy="4106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Смарт-контракты как форма совершения сделок</a:t>
          </a:r>
          <a:r>
            <a:rPr lang="ru-RU" sz="1800" kern="1200"/>
            <a:t>	</a:t>
          </a:r>
        </a:p>
      </dsp:txBody>
      <dsp:txXfrm>
        <a:off x="20047" y="2913742"/>
        <a:ext cx="10721251" cy="370575"/>
      </dsp:txXfrm>
    </dsp:sp>
    <dsp:sp modelId="{3DC53303-B54F-4211-BE8A-8ABCDF3A9560}">
      <dsp:nvSpPr>
        <dsp:cNvPr id="0" name=""/>
        <dsp:cNvSpPr/>
      </dsp:nvSpPr>
      <dsp:spPr>
        <a:xfrm>
          <a:off x="0" y="3356205"/>
          <a:ext cx="10761345" cy="4106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Анализ зарубежного законодательства, регулирующего блокчейн-технологии и обращение криптовалют</a:t>
          </a:r>
          <a:r>
            <a:rPr lang="ru-RU" sz="1800" kern="1200"/>
            <a:t>	</a:t>
          </a:r>
        </a:p>
      </dsp:txBody>
      <dsp:txXfrm>
        <a:off x="20047" y="3376252"/>
        <a:ext cx="10721251" cy="370575"/>
      </dsp:txXfrm>
    </dsp:sp>
    <dsp:sp modelId="{657A5454-CB6E-4FB0-BC2A-6D88B966F6FB}">
      <dsp:nvSpPr>
        <dsp:cNvPr id="0" name=""/>
        <dsp:cNvSpPr/>
      </dsp:nvSpPr>
      <dsp:spPr>
        <a:xfrm>
          <a:off x="0" y="3818714"/>
          <a:ext cx="10761345" cy="4106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Обзор судебной практики по спорам, связанным с использованием криптовалют и блокчейна</a:t>
          </a:r>
          <a:r>
            <a:rPr lang="ru-RU" sz="1800" kern="1200"/>
            <a:t>	</a:t>
          </a:r>
        </a:p>
      </dsp:txBody>
      <dsp:txXfrm>
        <a:off x="20047" y="3838761"/>
        <a:ext cx="10721251" cy="3705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3B13D-57F6-429F-A090-80E57CC24DA7}">
      <dsp:nvSpPr>
        <dsp:cNvPr id="0" name=""/>
        <dsp:cNvSpPr/>
      </dsp:nvSpPr>
      <dsp:spPr>
        <a:xfrm>
          <a:off x="0" y="79635"/>
          <a:ext cx="10058399" cy="1158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Используйте электронные доказательства в суде наравне с иными видами доказательств.</a:t>
          </a:r>
        </a:p>
      </dsp:txBody>
      <dsp:txXfrm>
        <a:off x="56544" y="136179"/>
        <a:ext cx="9945311" cy="1045212"/>
      </dsp:txXfrm>
    </dsp:sp>
    <dsp:sp modelId="{69E6F944-1033-4522-8B52-59A6205CFCA0}">
      <dsp:nvSpPr>
        <dsp:cNvPr id="0" name=""/>
        <dsp:cNvSpPr/>
      </dsp:nvSpPr>
      <dsp:spPr>
        <a:xfrm>
          <a:off x="0" y="1301295"/>
          <a:ext cx="10058399" cy="1158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Оценивайте риски принятия или непринятия судом электронных доказательств. </a:t>
          </a:r>
        </a:p>
      </dsp:txBody>
      <dsp:txXfrm>
        <a:off x="56544" y="1357839"/>
        <a:ext cx="9945311" cy="1045212"/>
      </dsp:txXfrm>
    </dsp:sp>
    <dsp:sp modelId="{5CD37F17-AE72-4F9A-9DF5-5DA344F52A26}">
      <dsp:nvSpPr>
        <dsp:cNvPr id="0" name=""/>
        <dsp:cNvSpPr/>
      </dsp:nvSpPr>
      <dsp:spPr>
        <a:xfrm>
          <a:off x="0" y="2522955"/>
          <a:ext cx="10058399" cy="11583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Обеспечивайте визуальную и техническую доступность цифрового доказательства (стенограммы, временные метки, технические устройства для воспроизведения). </a:t>
          </a:r>
        </a:p>
      </dsp:txBody>
      <dsp:txXfrm>
        <a:off x="56544" y="2579499"/>
        <a:ext cx="9945311" cy="10452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A061A-FDC5-447C-A527-88EB44C0CD15}">
      <dsp:nvSpPr>
        <dsp:cNvPr id="0" name=""/>
        <dsp:cNvSpPr/>
      </dsp:nvSpPr>
      <dsp:spPr>
        <a:xfrm>
          <a:off x="0" y="202657"/>
          <a:ext cx="10058399" cy="79353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выбор способа связи между сторонами в виде электронной почты;</a:t>
          </a:r>
        </a:p>
      </dsp:txBody>
      <dsp:txXfrm>
        <a:off x="38737" y="241394"/>
        <a:ext cx="9980925" cy="716060"/>
      </dsp:txXfrm>
    </dsp:sp>
    <dsp:sp modelId="{4BD691DA-2C13-4DD5-93BC-79B65E19EE76}">
      <dsp:nvSpPr>
        <dsp:cNvPr id="0" name=""/>
        <dsp:cNvSpPr/>
      </dsp:nvSpPr>
      <dsp:spPr>
        <a:xfrm>
          <a:off x="0" y="1056671"/>
          <a:ext cx="10058399" cy="79353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уполномоченные адреса электронной почты, с которых будет происходить переписка, а также порядок изменения таких адресов;</a:t>
          </a:r>
        </a:p>
      </dsp:txBody>
      <dsp:txXfrm>
        <a:off x="38737" y="1095408"/>
        <a:ext cx="9980925" cy="716060"/>
      </dsp:txXfrm>
    </dsp:sp>
    <dsp:sp modelId="{D3E942AC-413C-4D76-8484-7AA46555805F}">
      <dsp:nvSpPr>
        <dsp:cNvPr id="0" name=""/>
        <dsp:cNvSpPr/>
      </dsp:nvSpPr>
      <dsp:spPr>
        <a:xfrm>
          <a:off x="0" y="1910685"/>
          <a:ext cx="10058399" cy="79353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обязанность сторон сохранять конфиденциальность паролей от электронной почты и гарантировать отсутствие возможности отправки сообщений третьими лицами;</a:t>
          </a:r>
        </a:p>
      </dsp:txBody>
      <dsp:txXfrm>
        <a:off x="38737" y="1949422"/>
        <a:ext cx="9980925" cy="716060"/>
      </dsp:txXfrm>
    </dsp:sp>
    <dsp:sp modelId="{1428B8D6-1948-418B-A1E0-CCCE135C971D}">
      <dsp:nvSpPr>
        <dsp:cNvPr id="0" name=""/>
        <dsp:cNvSpPr/>
      </dsp:nvSpPr>
      <dsp:spPr>
        <a:xfrm>
          <a:off x="0" y="2764699"/>
          <a:ext cx="10058399" cy="79353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обязанность немедленного информирования о смене адреса почты и нарушения режима конфиденциальности.</a:t>
          </a:r>
        </a:p>
      </dsp:txBody>
      <dsp:txXfrm>
        <a:off x="38737" y="2803436"/>
        <a:ext cx="9980925" cy="7160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10D4E-C2D8-469F-A8C5-85029F5E9D76}">
      <dsp:nvSpPr>
        <dsp:cNvPr id="0" name=""/>
        <dsp:cNvSpPr/>
      </dsp:nvSpPr>
      <dsp:spPr>
        <a:xfrm>
          <a:off x="0" y="1128267"/>
          <a:ext cx="10058399" cy="150435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648BC-228D-4D7F-80E1-386A71EE579C}">
      <dsp:nvSpPr>
        <dsp:cNvPr id="0" name=""/>
        <dsp:cNvSpPr/>
      </dsp:nvSpPr>
      <dsp:spPr>
        <a:xfrm>
          <a:off x="110" y="0"/>
          <a:ext cx="4415775" cy="150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ru-RU" sz="1600" kern="1200"/>
            <a:t>Если участник процесса не обосновал "возможность предоставления распечатки с интернет-сайта в качестве письменного доказательства, у судов не имелось оснований признавать их допустимыми доказательствами, подтверждающими обстоятельства по делу".</a:t>
          </a:r>
        </a:p>
      </dsp:txBody>
      <dsp:txXfrm>
        <a:off x="110" y="0"/>
        <a:ext cx="4415775" cy="1504356"/>
      </dsp:txXfrm>
    </dsp:sp>
    <dsp:sp modelId="{E823DC85-888D-421C-883B-0CB7F841C92E}">
      <dsp:nvSpPr>
        <dsp:cNvPr id="0" name=""/>
        <dsp:cNvSpPr/>
      </dsp:nvSpPr>
      <dsp:spPr>
        <a:xfrm>
          <a:off x="2019953" y="1692400"/>
          <a:ext cx="376089" cy="37608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79B45-1530-48DE-8269-AE76600BBCEB}">
      <dsp:nvSpPr>
        <dsp:cNvPr id="0" name=""/>
        <dsp:cNvSpPr/>
      </dsp:nvSpPr>
      <dsp:spPr>
        <a:xfrm>
          <a:off x="4636674" y="2256534"/>
          <a:ext cx="4415775" cy="150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ru-RU" sz="1600" kern="1200"/>
            <a:t>Отсутствие на сайте даты размещения информации также является причиной, приводящей к отсутствию доказательственной силы в целях подтверждения нужного факта.</a:t>
          </a:r>
        </a:p>
      </dsp:txBody>
      <dsp:txXfrm>
        <a:off x="4636674" y="2256534"/>
        <a:ext cx="4415775" cy="1504356"/>
      </dsp:txXfrm>
    </dsp:sp>
    <dsp:sp modelId="{41DE249F-CE4D-49BB-9596-83759F1B0699}">
      <dsp:nvSpPr>
        <dsp:cNvPr id="0" name=""/>
        <dsp:cNvSpPr/>
      </dsp:nvSpPr>
      <dsp:spPr>
        <a:xfrm>
          <a:off x="6656517" y="1692400"/>
          <a:ext cx="376089" cy="376089"/>
        </a:xfrm>
        <a:prstGeom prst="ellipse">
          <a:avLst/>
        </a:prstGeom>
        <a:solidFill>
          <a:schemeClr val="accent2">
            <a:hueOff val="-948662"/>
            <a:satOff val="-25835"/>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3CB75-ADA4-415A-88BB-F37A0E41A0BD}">
      <dsp:nvSpPr>
        <dsp:cNvPr id="0" name=""/>
        <dsp:cNvSpPr/>
      </dsp:nvSpPr>
      <dsp:spPr>
        <a:xfrm>
          <a:off x="0" y="56325"/>
          <a:ext cx="10058399" cy="41066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Понятие интеллектуальных прав в Интернет</a:t>
          </a:r>
          <a:r>
            <a:rPr lang="ru-RU" sz="1800" kern="1200"/>
            <a:t>	</a:t>
          </a:r>
        </a:p>
      </dsp:txBody>
      <dsp:txXfrm>
        <a:off x="20047" y="76372"/>
        <a:ext cx="10018305" cy="370575"/>
      </dsp:txXfrm>
    </dsp:sp>
    <dsp:sp modelId="{4BD1EC78-F41D-49F7-B537-DF6F70FF2BE8}">
      <dsp:nvSpPr>
        <dsp:cNvPr id="0" name=""/>
        <dsp:cNvSpPr/>
      </dsp:nvSpPr>
      <dsp:spPr>
        <a:xfrm>
          <a:off x="0" y="518835"/>
          <a:ext cx="10058399" cy="41066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Виды интеллектуальных прав, подлежащие охране</a:t>
          </a:r>
          <a:r>
            <a:rPr lang="ru-RU" sz="1800" kern="1200"/>
            <a:t>	</a:t>
          </a:r>
        </a:p>
      </dsp:txBody>
      <dsp:txXfrm>
        <a:off x="20047" y="538882"/>
        <a:ext cx="10018305" cy="370575"/>
      </dsp:txXfrm>
    </dsp:sp>
    <dsp:sp modelId="{F811090A-9E3F-4259-B065-9B453D39503C}">
      <dsp:nvSpPr>
        <dsp:cNvPr id="0" name=""/>
        <dsp:cNvSpPr/>
      </dsp:nvSpPr>
      <dsp:spPr>
        <a:xfrm>
          <a:off x="0" y="981345"/>
          <a:ext cx="10058399" cy="41066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Способы защиты интеллектуальной собственности в Интернет</a:t>
          </a:r>
          <a:r>
            <a:rPr lang="ru-RU" sz="1800" kern="1200"/>
            <a:t>	</a:t>
          </a:r>
        </a:p>
      </dsp:txBody>
      <dsp:txXfrm>
        <a:off x="20047" y="1001392"/>
        <a:ext cx="10018305" cy="370575"/>
      </dsp:txXfrm>
    </dsp:sp>
    <dsp:sp modelId="{BB77A19A-464B-4A65-99AC-C60C8CF40548}">
      <dsp:nvSpPr>
        <dsp:cNvPr id="0" name=""/>
        <dsp:cNvSpPr/>
      </dsp:nvSpPr>
      <dsp:spPr>
        <a:xfrm>
          <a:off x="0" y="1443855"/>
          <a:ext cx="10058399" cy="41066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Защита товарных знаков и брендов в сети</a:t>
          </a:r>
          <a:r>
            <a:rPr lang="ru-RU" sz="1800" kern="1200"/>
            <a:t>	</a:t>
          </a:r>
        </a:p>
      </dsp:txBody>
      <dsp:txXfrm>
        <a:off x="20047" y="1463902"/>
        <a:ext cx="10018305" cy="370575"/>
      </dsp:txXfrm>
    </dsp:sp>
    <dsp:sp modelId="{A18C4595-8A3C-49F6-AC22-582E7B688B2F}">
      <dsp:nvSpPr>
        <dsp:cNvPr id="0" name=""/>
        <dsp:cNvSpPr/>
      </dsp:nvSpPr>
      <dsp:spPr>
        <a:xfrm>
          <a:off x="0" y="1906365"/>
          <a:ext cx="10058399" cy="41066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Судебная практика в отношении использования товарного знака</a:t>
          </a:r>
          <a:r>
            <a:rPr lang="ru-RU" sz="1800" kern="1200"/>
            <a:t>	</a:t>
          </a:r>
        </a:p>
      </dsp:txBody>
      <dsp:txXfrm>
        <a:off x="20047" y="1926412"/>
        <a:ext cx="10018305" cy="370575"/>
      </dsp:txXfrm>
    </dsp:sp>
    <dsp:sp modelId="{E8143908-C459-4453-B11C-AE8A2C8E0DF2}">
      <dsp:nvSpPr>
        <dsp:cNvPr id="0" name=""/>
        <dsp:cNvSpPr/>
      </dsp:nvSpPr>
      <dsp:spPr>
        <a:xfrm>
          <a:off x="0" y="2368875"/>
          <a:ext cx="10058399" cy="41066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Доменные споры в российской арбитражной практике</a:t>
          </a:r>
          <a:r>
            <a:rPr lang="ru-RU" sz="1800" kern="1200"/>
            <a:t>	</a:t>
          </a:r>
        </a:p>
      </dsp:txBody>
      <dsp:txXfrm>
        <a:off x="20047" y="2388922"/>
        <a:ext cx="10018305" cy="370575"/>
      </dsp:txXfrm>
    </dsp:sp>
    <dsp:sp modelId="{28FDBC0D-4AC2-4440-9D6A-8C50D9871EB6}">
      <dsp:nvSpPr>
        <dsp:cNvPr id="0" name=""/>
        <dsp:cNvSpPr/>
      </dsp:nvSpPr>
      <dsp:spPr>
        <a:xfrm>
          <a:off x="0" y="2831385"/>
          <a:ext cx="10058399" cy="41066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Инструменты правовой защиты авторских прав в сети</a:t>
          </a:r>
          <a:r>
            <a:rPr lang="ru-RU" sz="1800" kern="1200"/>
            <a:t>	</a:t>
          </a:r>
        </a:p>
      </dsp:txBody>
      <dsp:txXfrm>
        <a:off x="20047" y="2851432"/>
        <a:ext cx="10018305" cy="370575"/>
      </dsp:txXfrm>
    </dsp:sp>
    <dsp:sp modelId="{6EB3032B-E921-41FC-8355-AC76CA4D0F1B}">
      <dsp:nvSpPr>
        <dsp:cNvPr id="0" name=""/>
        <dsp:cNvSpPr/>
      </dsp:nvSpPr>
      <dsp:spPr>
        <a:xfrm>
          <a:off x="0" y="3293895"/>
          <a:ext cx="10058399" cy="41066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u="sng" kern="1200"/>
            <a:t>Защита чести, достоинства, деловой репутации компании в сети</a:t>
          </a:r>
          <a:r>
            <a:rPr lang="ru-RU" sz="1800" kern="1200"/>
            <a:t>	</a:t>
          </a:r>
        </a:p>
      </dsp:txBody>
      <dsp:txXfrm>
        <a:off x="20047" y="3313942"/>
        <a:ext cx="10018305" cy="370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8F83C-F038-48E3-B7EF-95EECDB23B5D}">
      <dsp:nvSpPr>
        <dsp:cNvPr id="0" name=""/>
        <dsp:cNvSpPr/>
      </dsp:nvSpPr>
      <dsp:spPr>
        <a:xfrm>
          <a:off x="0" y="76335"/>
          <a:ext cx="10058399" cy="680172"/>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 цифровые права должны быть названы в таком качестве в законе;</a:t>
          </a:r>
        </a:p>
      </dsp:txBody>
      <dsp:txXfrm>
        <a:off x="33203" y="109538"/>
        <a:ext cx="9991993" cy="613766"/>
      </dsp:txXfrm>
    </dsp:sp>
    <dsp:sp modelId="{04D3D478-5A25-4E0F-90D6-42A3B7C59435}">
      <dsp:nvSpPr>
        <dsp:cNvPr id="0" name=""/>
        <dsp:cNvSpPr/>
      </dsp:nvSpPr>
      <dsp:spPr>
        <a:xfrm>
          <a:off x="0" y="808347"/>
          <a:ext cx="10058399" cy="680172"/>
        </a:xfrm>
        <a:prstGeom prst="roundRect">
          <a:avLst/>
        </a:prstGeom>
        <a:gradFill rotWithShape="0">
          <a:gsLst>
            <a:gs pos="0">
              <a:schemeClr val="accent2">
                <a:hueOff val="-237165"/>
                <a:satOff val="-6459"/>
                <a:lumOff val="-1275"/>
                <a:alphaOff val="0"/>
                <a:tint val="65000"/>
                <a:shade val="92000"/>
                <a:satMod val="130000"/>
              </a:schemeClr>
            </a:gs>
            <a:gs pos="45000">
              <a:schemeClr val="accent2">
                <a:hueOff val="-237165"/>
                <a:satOff val="-6459"/>
                <a:lumOff val="-1275"/>
                <a:alphaOff val="0"/>
                <a:tint val="60000"/>
                <a:shade val="99000"/>
                <a:satMod val="120000"/>
              </a:schemeClr>
            </a:gs>
            <a:gs pos="100000">
              <a:schemeClr val="accent2">
                <a:hueOff val="-237165"/>
                <a:satOff val="-6459"/>
                <a:lumOff val="-1275"/>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 осуществление таких прав, распоряжение или ограничение распоряжения ими возможны только в информационной системе;</a:t>
          </a:r>
        </a:p>
      </dsp:txBody>
      <dsp:txXfrm>
        <a:off x="33203" y="841550"/>
        <a:ext cx="9991993" cy="613766"/>
      </dsp:txXfrm>
    </dsp:sp>
    <dsp:sp modelId="{343F4ADF-00B5-4A79-A4FB-7EB3582C3647}">
      <dsp:nvSpPr>
        <dsp:cNvPr id="0" name=""/>
        <dsp:cNvSpPr/>
      </dsp:nvSpPr>
      <dsp:spPr>
        <a:xfrm>
          <a:off x="0" y="1540359"/>
          <a:ext cx="10058399" cy="680172"/>
        </a:xfrm>
        <a:prstGeom prst="roundRect">
          <a:avLst/>
        </a:prstGeom>
        <a:gradFill rotWithShape="0">
          <a:gsLst>
            <a:gs pos="0">
              <a:schemeClr val="accent2">
                <a:hueOff val="-474331"/>
                <a:satOff val="-12917"/>
                <a:lumOff val="-2549"/>
                <a:alphaOff val="0"/>
                <a:tint val="65000"/>
                <a:shade val="92000"/>
                <a:satMod val="130000"/>
              </a:schemeClr>
            </a:gs>
            <a:gs pos="45000">
              <a:schemeClr val="accent2">
                <a:hueOff val="-474331"/>
                <a:satOff val="-12917"/>
                <a:lumOff val="-2549"/>
                <a:alphaOff val="0"/>
                <a:tint val="60000"/>
                <a:shade val="99000"/>
                <a:satMod val="120000"/>
              </a:schemeClr>
            </a:gs>
            <a:gs pos="100000">
              <a:schemeClr val="accent2">
                <a:hueOff val="-474331"/>
                <a:satOff val="-12917"/>
                <a:lumOff val="-254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 по общему правилу обладателем цифрового права считается лицо, которое может им распоряжаться;</a:t>
          </a:r>
        </a:p>
      </dsp:txBody>
      <dsp:txXfrm>
        <a:off x="33203" y="1573562"/>
        <a:ext cx="9991993" cy="613766"/>
      </dsp:txXfrm>
    </dsp:sp>
    <dsp:sp modelId="{20C1266F-C816-40F9-8E13-CE04DFD66791}">
      <dsp:nvSpPr>
        <dsp:cNvPr id="0" name=""/>
        <dsp:cNvSpPr/>
      </dsp:nvSpPr>
      <dsp:spPr>
        <a:xfrm>
          <a:off x="0" y="2272371"/>
          <a:ext cx="10058399" cy="680172"/>
        </a:xfrm>
        <a:prstGeom prst="roundRect">
          <a:avLst/>
        </a:prstGeom>
        <a:gradFill rotWithShape="0">
          <a:gsLst>
            <a:gs pos="0">
              <a:schemeClr val="accent2">
                <a:hueOff val="-711496"/>
                <a:satOff val="-19376"/>
                <a:lumOff val="-3824"/>
                <a:alphaOff val="0"/>
                <a:tint val="65000"/>
                <a:shade val="92000"/>
                <a:satMod val="130000"/>
              </a:schemeClr>
            </a:gs>
            <a:gs pos="45000">
              <a:schemeClr val="accent2">
                <a:hueOff val="-711496"/>
                <a:satOff val="-19376"/>
                <a:lumOff val="-3824"/>
                <a:alphaOff val="0"/>
                <a:tint val="60000"/>
                <a:shade val="99000"/>
                <a:satMod val="120000"/>
              </a:schemeClr>
            </a:gs>
            <a:gs pos="100000">
              <a:schemeClr val="accent2">
                <a:hueOff val="-711496"/>
                <a:satOff val="-19376"/>
                <a:lumOff val="-382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 переход цифрового права по сделке не требует согласия должника;</a:t>
          </a:r>
        </a:p>
      </dsp:txBody>
      <dsp:txXfrm>
        <a:off x="33203" y="2305574"/>
        <a:ext cx="9991993" cy="613766"/>
      </dsp:txXfrm>
    </dsp:sp>
    <dsp:sp modelId="{5BEEC0A9-7A66-4B2E-8FDB-83D90FB0A59F}">
      <dsp:nvSpPr>
        <dsp:cNvPr id="0" name=""/>
        <dsp:cNvSpPr/>
      </dsp:nvSpPr>
      <dsp:spPr>
        <a:xfrm>
          <a:off x="0" y="3004383"/>
          <a:ext cx="10058399" cy="680172"/>
        </a:xfrm>
        <a:prstGeom prst="roundRect">
          <a:avLst/>
        </a:prstGeom>
        <a:gradFill rotWithShape="0">
          <a:gsLst>
            <a:gs pos="0">
              <a:schemeClr val="accent2">
                <a:hueOff val="-948662"/>
                <a:satOff val="-25835"/>
                <a:lumOff val="-5098"/>
                <a:alphaOff val="0"/>
                <a:tint val="65000"/>
                <a:shade val="92000"/>
                <a:satMod val="130000"/>
              </a:schemeClr>
            </a:gs>
            <a:gs pos="45000">
              <a:schemeClr val="accent2">
                <a:hueOff val="-948662"/>
                <a:satOff val="-25835"/>
                <a:lumOff val="-5098"/>
                <a:alphaOff val="0"/>
                <a:tint val="60000"/>
                <a:shade val="99000"/>
                <a:satMod val="120000"/>
              </a:schemeClr>
            </a:gs>
            <a:gs pos="100000">
              <a:schemeClr val="accent2">
                <a:hueOff val="-948662"/>
                <a:satOff val="-25835"/>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 прямо допускается оборотоспособность цифровых прав (к ним будут применимы общие положения о купле-продаже).</a:t>
          </a:r>
        </a:p>
      </dsp:txBody>
      <dsp:txXfrm>
        <a:off x="33203" y="3037586"/>
        <a:ext cx="9991993" cy="6137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40C3E-3270-4502-B2C0-6BAC6458D467}">
      <dsp:nvSpPr>
        <dsp:cNvPr id="0" name=""/>
        <dsp:cNvSpPr/>
      </dsp:nvSpPr>
      <dsp:spPr>
        <a:xfrm>
          <a:off x="0" y="101955"/>
          <a:ext cx="10058399" cy="319409"/>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1) произведения науки, литературы и искусства;</a:t>
          </a:r>
        </a:p>
      </dsp:txBody>
      <dsp:txXfrm>
        <a:off x="15592" y="117547"/>
        <a:ext cx="10027215" cy="288225"/>
      </dsp:txXfrm>
    </dsp:sp>
    <dsp:sp modelId="{CA33CFA1-71B2-4B60-AA24-B241D84C725F}">
      <dsp:nvSpPr>
        <dsp:cNvPr id="0" name=""/>
        <dsp:cNvSpPr/>
      </dsp:nvSpPr>
      <dsp:spPr>
        <a:xfrm>
          <a:off x="0" y="461685"/>
          <a:ext cx="10058399" cy="319409"/>
        </a:xfrm>
        <a:prstGeom prst="roundRect">
          <a:avLst/>
        </a:prstGeom>
        <a:gradFill rotWithShape="0">
          <a:gsLst>
            <a:gs pos="0">
              <a:schemeClr val="accent2">
                <a:hueOff val="-105407"/>
                <a:satOff val="-2871"/>
                <a:lumOff val="-566"/>
                <a:alphaOff val="0"/>
                <a:tint val="65000"/>
                <a:shade val="92000"/>
                <a:satMod val="130000"/>
              </a:schemeClr>
            </a:gs>
            <a:gs pos="45000">
              <a:schemeClr val="accent2">
                <a:hueOff val="-105407"/>
                <a:satOff val="-2871"/>
                <a:lumOff val="-566"/>
                <a:alphaOff val="0"/>
                <a:tint val="60000"/>
                <a:shade val="99000"/>
                <a:satMod val="120000"/>
              </a:schemeClr>
            </a:gs>
            <a:gs pos="100000">
              <a:schemeClr val="accent2">
                <a:hueOff val="-105407"/>
                <a:satOff val="-2871"/>
                <a:lumOff val="-56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2) программы для электронных вычислительных машин (программы для ЭВМ);</a:t>
          </a:r>
        </a:p>
      </dsp:txBody>
      <dsp:txXfrm>
        <a:off x="15592" y="477277"/>
        <a:ext cx="10027215" cy="288225"/>
      </dsp:txXfrm>
    </dsp:sp>
    <dsp:sp modelId="{7194ABE5-3D46-4FFD-A601-F008156A4987}">
      <dsp:nvSpPr>
        <dsp:cNvPr id="0" name=""/>
        <dsp:cNvSpPr/>
      </dsp:nvSpPr>
      <dsp:spPr>
        <a:xfrm>
          <a:off x="0" y="821415"/>
          <a:ext cx="10058399" cy="319409"/>
        </a:xfrm>
        <a:prstGeom prst="roundRect">
          <a:avLst/>
        </a:prstGeom>
        <a:gradFill rotWithShape="0">
          <a:gsLst>
            <a:gs pos="0">
              <a:schemeClr val="accent2">
                <a:hueOff val="-210814"/>
                <a:satOff val="-5741"/>
                <a:lumOff val="-1133"/>
                <a:alphaOff val="0"/>
                <a:tint val="65000"/>
                <a:shade val="92000"/>
                <a:satMod val="130000"/>
              </a:schemeClr>
            </a:gs>
            <a:gs pos="45000">
              <a:schemeClr val="accent2">
                <a:hueOff val="-210814"/>
                <a:satOff val="-5741"/>
                <a:lumOff val="-1133"/>
                <a:alphaOff val="0"/>
                <a:tint val="60000"/>
                <a:shade val="99000"/>
                <a:satMod val="120000"/>
              </a:schemeClr>
            </a:gs>
            <a:gs pos="100000">
              <a:schemeClr val="accent2">
                <a:hueOff val="-210814"/>
                <a:satOff val="-5741"/>
                <a:lumOff val="-113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3) базы данных;</a:t>
          </a:r>
        </a:p>
      </dsp:txBody>
      <dsp:txXfrm>
        <a:off x="15592" y="837007"/>
        <a:ext cx="10027215" cy="288225"/>
      </dsp:txXfrm>
    </dsp:sp>
    <dsp:sp modelId="{22622446-F7A9-4516-AD65-951F13212AD0}">
      <dsp:nvSpPr>
        <dsp:cNvPr id="0" name=""/>
        <dsp:cNvSpPr/>
      </dsp:nvSpPr>
      <dsp:spPr>
        <a:xfrm>
          <a:off x="0" y="1181145"/>
          <a:ext cx="10058399" cy="319409"/>
        </a:xfrm>
        <a:prstGeom prst="roundRect">
          <a:avLst/>
        </a:prstGeom>
        <a:gradFill rotWithShape="0">
          <a:gsLst>
            <a:gs pos="0">
              <a:schemeClr val="accent2">
                <a:hueOff val="-316221"/>
                <a:satOff val="-8612"/>
                <a:lumOff val="-1699"/>
                <a:alphaOff val="0"/>
                <a:tint val="65000"/>
                <a:shade val="92000"/>
                <a:satMod val="130000"/>
              </a:schemeClr>
            </a:gs>
            <a:gs pos="45000">
              <a:schemeClr val="accent2">
                <a:hueOff val="-316221"/>
                <a:satOff val="-8612"/>
                <a:lumOff val="-1699"/>
                <a:alphaOff val="0"/>
                <a:tint val="60000"/>
                <a:shade val="99000"/>
                <a:satMod val="120000"/>
              </a:schemeClr>
            </a:gs>
            <a:gs pos="100000">
              <a:schemeClr val="accent2">
                <a:hueOff val="-316221"/>
                <a:satOff val="-8612"/>
                <a:lumOff val="-16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4) исполнения;</a:t>
          </a:r>
        </a:p>
      </dsp:txBody>
      <dsp:txXfrm>
        <a:off x="15592" y="1196737"/>
        <a:ext cx="10027215" cy="288225"/>
      </dsp:txXfrm>
    </dsp:sp>
    <dsp:sp modelId="{A636CE49-6EBA-4A02-ACC6-05C55B84446E}">
      <dsp:nvSpPr>
        <dsp:cNvPr id="0" name=""/>
        <dsp:cNvSpPr/>
      </dsp:nvSpPr>
      <dsp:spPr>
        <a:xfrm>
          <a:off x="0" y="1540875"/>
          <a:ext cx="10058399" cy="319409"/>
        </a:xfrm>
        <a:prstGeom prst="roundRect">
          <a:avLst/>
        </a:prstGeom>
        <a:gradFill rotWithShape="0">
          <a:gsLst>
            <a:gs pos="0">
              <a:schemeClr val="accent2">
                <a:hueOff val="-421628"/>
                <a:satOff val="-11482"/>
                <a:lumOff val="-2266"/>
                <a:alphaOff val="0"/>
                <a:tint val="65000"/>
                <a:shade val="92000"/>
                <a:satMod val="130000"/>
              </a:schemeClr>
            </a:gs>
            <a:gs pos="45000">
              <a:schemeClr val="accent2">
                <a:hueOff val="-421628"/>
                <a:satOff val="-11482"/>
                <a:lumOff val="-2266"/>
                <a:alphaOff val="0"/>
                <a:tint val="60000"/>
                <a:shade val="99000"/>
                <a:satMod val="120000"/>
              </a:schemeClr>
            </a:gs>
            <a:gs pos="100000">
              <a:schemeClr val="accent2">
                <a:hueOff val="-421628"/>
                <a:satOff val="-11482"/>
                <a:lumOff val="-226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5) фонограммы;</a:t>
          </a:r>
        </a:p>
      </dsp:txBody>
      <dsp:txXfrm>
        <a:off x="15592" y="1556467"/>
        <a:ext cx="10027215" cy="288225"/>
      </dsp:txXfrm>
    </dsp:sp>
    <dsp:sp modelId="{B029175A-BC21-4A4F-8418-EC84E071C530}">
      <dsp:nvSpPr>
        <dsp:cNvPr id="0" name=""/>
        <dsp:cNvSpPr/>
      </dsp:nvSpPr>
      <dsp:spPr>
        <a:xfrm>
          <a:off x="0" y="1900605"/>
          <a:ext cx="10058399" cy="319409"/>
        </a:xfrm>
        <a:prstGeom prst="roundRect">
          <a:avLst/>
        </a:prstGeom>
        <a:gradFill rotWithShape="0">
          <a:gsLst>
            <a:gs pos="0">
              <a:schemeClr val="accent2">
                <a:hueOff val="-527034"/>
                <a:satOff val="-14353"/>
                <a:lumOff val="-2832"/>
                <a:alphaOff val="0"/>
                <a:tint val="65000"/>
                <a:shade val="92000"/>
                <a:satMod val="130000"/>
              </a:schemeClr>
            </a:gs>
            <a:gs pos="45000">
              <a:schemeClr val="accent2">
                <a:hueOff val="-527034"/>
                <a:satOff val="-14353"/>
                <a:lumOff val="-2832"/>
                <a:alphaOff val="0"/>
                <a:tint val="60000"/>
                <a:shade val="99000"/>
                <a:satMod val="120000"/>
              </a:schemeClr>
            </a:gs>
            <a:gs pos="100000">
              <a:schemeClr val="accent2">
                <a:hueOff val="-527034"/>
                <a:satOff val="-14353"/>
                <a:lumOff val="-283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6) сообщение в эфир или по кабелю радио- или телепередач (вещание организаций эфирного или кабельного вещания);</a:t>
          </a:r>
        </a:p>
      </dsp:txBody>
      <dsp:txXfrm>
        <a:off x="15592" y="1916197"/>
        <a:ext cx="10027215" cy="288225"/>
      </dsp:txXfrm>
    </dsp:sp>
    <dsp:sp modelId="{49A9517F-1E68-40D5-B2C4-CD4E0DC95C88}">
      <dsp:nvSpPr>
        <dsp:cNvPr id="0" name=""/>
        <dsp:cNvSpPr/>
      </dsp:nvSpPr>
      <dsp:spPr>
        <a:xfrm>
          <a:off x="0" y="2260335"/>
          <a:ext cx="10058399" cy="319409"/>
        </a:xfrm>
        <a:prstGeom prst="roundRect">
          <a:avLst/>
        </a:prstGeom>
        <a:gradFill rotWithShape="0">
          <a:gsLst>
            <a:gs pos="0">
              <a:schemeClr val="accent2">
                <a:hueOff val="-632441"/>
                <a:satOff val="-17223"/>
                <a:lumOff val="-3399"/>
                <a:alphaOff val="0"/>
                <a:tint val="65000"/>
                <a:shade val="92000"/>
                <a:satMod val="130000"/>
              </a:schemeClr>
            </a:gs>
            <a:gs pos="45000">
              <a:schemeClr val="accent2">
                <a:hueOff val="-632441"/>
                <a:satOff val="-17223"/>
                <a:lumOff val="-3399"/>
                <a:alphaOff val="0"/>
                <a:tint val="60000"/>
                <a:shade val="99000"/>
                <a:satMod val="120000"/>
              </a:schemeClr>
            </a:gs>
            <a:gs pos="100000">
              <a:schemeClr val="accent2">
                <a:hueOff val="-632441"/>
                <a:satOff val="-17223"/>
                <a:lumOff val="-33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7) изобретения;</a:t>
          </a:r>
        </a:p>
      </dsp:txBody>
      <dsp:txXfrm>
        <a:off x="15592" y="2275927"/>
        <a:ext cx="10027215" cy="288225"/>
      </dsp:txXfrm>
    </dsp:sp>
    <dsp:sp modelId="{86D87284-7893-494D-8F00-A10A47017BB1}">
      <dsp:nvSpPr>
        <dsp:cNvPr id="0" name=""/>
        <dsp:cNvSpPr/>
      </dsp:nvSpPr>
      <dsp:spPr>
        <a:xfrm>
          <a:off x="0" y="2620065"/>
          <a:ext cx="10058399" cy="319409"/>
        </a:xfrm>
        <a:prstGeom prst="roundRect">
          <a:avLst/>
        </a:prstGeom>
        <a:gradFill rotWithShape="0">
          <a:gsLst>
            <a:gs pos="0">
              <a:schemeClr val="accent2">
                <a:hueOff val="-737848"/>
                <a:satOff val="-20094"/>
                <a:lumOff val="-3965"/>
                <a:alphaOff val="0"/>
                <a:tint val="65000"/>
                <a:shade val="92000"/>
                <a:satMod val="130000"/>
              </a:schemeClr>
            </a:gs>
            <a:gs pos="45000">
              <a:schemeClr val="accent2">
                <a:hueOff val="-737848"/>
                <a:satOff val="-20094"/>
                <a:lumOff val="-3965"/>
                <a:alphaOff val="0"/>
                <a:tint val="60000"/>
                <a:shade val="99000"/>
                <a:satMod val="120000"/>
              </a:schemeClr>
            </a:gs>
            <a:gs pos="100000">
              <a:schemeClr val="accent2">
                <a:hueOff val="-737848"/>
                <a:satOff val="-20094"/>
                <a:lumOff val="-3965"/>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8) полезные модели;</a:t>
          </a:r>
        </a:p>
      </dsp:txBody>
      <dsp:txXfrm>
        <a:off x="15592" y="2635657"/>
        <a:ext cx="10027215" cy="288225"/>
      </dsp:txXfrm>
    </dsp:sp>
    <dsp:sp modelId="{8381FA8C-24B5-4B96-AD57-B64DEF3181ED}">
      <dsp:nvSpPr>
        <dsp:cNvPr id="0" name=""/>
        <dsp:cNvSpPr/>
      </dsp:nvSpPr>
      <dsp:spPr>
        <a:xfrm>
          <a:off x="0" y="2979795"/>
          <a:ext cx="10058399" cy="319409"/>
        </a:xfrm>
        <a:prstGeom prst="roundRect">
          <a:avLst/>
        </a:prstGeom>
        <a:gradFill rotWithShape="0">
          <a:gsLst>
            <a:gs pos="0">
              <a:schemeClr val="accent2">
                <a:hueOff val="-843255"/>
                <a:satOff val="-22964"/>
                <a:lumOff val="-4532"/>
                <a:alphaOff val="0"/>
                <a:tint val="65000"/>
                <a:shade val="92000"/>
                <a:satMod val="130000"/>
              </a:schemeClr>
            </a:gs>
            <a:gs pos="45000">
              <a:schemeClr val="accent2">
                <a:hueOff val="-843255"/>
                <a:satOff val="-22964"/>
                <a:lumOff val="-4532"/>
                <a:alphaOff val="0"/>
                <a:tint val="60000"/>
                <a:shade val="99000"/>
                <a:satMod val="120000"/>
              </a:schemeClr>
            </a:gs>
            <a:gs pos="100000">
              <a:schemeClr val="accent2">
                <a:hueOff val="-843255"/>
                <a:satOff val="-22964"/>
                <a:lumOff val="-453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9) промышленные образцы;</a:t>
          </a:r>
        </a:p>
      </dsp:txBody>
      <dsp:txXfrm>
        <a:off x="15592" y="2995387"/>
        <a:ext cx="10027215" cy="288225"/>
      </dsp:txXfrm>
    </dsp:sp>
    <dsp:sp modelId="{4FF6F06E-3358-4FFA-A2DA-A4299D840079}">
      <dsp:nvSpPr>
        <dsp:cNvPr id="0" name=""/>
        <dsp:cNvSpPr/>
      </dsp:nvSpPr>
      <dsp:spPr>
        <a:xfrm>
          <a:off x="0" y="3339525"/>
          <a:ext cx="10058399" cy="319409"/>
        </a:xfrm>
        <a:prstGeom prst="roundRect">
          <a:avLst/>
        </a:prstGeom>
        <a:gradFill rotWithShape="0">
          <a:gsLst>
            <a:gs pos="0">
              <a:schemeClr val="accent2">
                <a:hueOff val="-948662"/>
                <a:satOff val="-25835"/>
                <a:lumOff val="-5098"/>
                <a:alphaOff val="0"/>
                <a:tint val="65000"/>
                <a:shade val="92000"/>
                <a:satMod val="130000"/>
              </a:schemeClr>
            </a:gs>
            <a:gs pos="45000">
              <a:schemeClr val="accent2">
                <a:hueOff val="-948662"/>
                <a:satOff val="-25835"/>
                <a:lumOff val="-5098"/>
                <a:alphaOff val="0"/>
                <a:tint val="60000"/>
                <a:shade val="99000"/>
                <a:satMod val="120000"/>
              </a:schemeClr>
            </a:gs>
            <a:gs pos="100000">
              <a:schemeClr val="accent2">
                <a:hueOff val="-948662"/>
                <a:satOff val="-25835"/>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a:t>10) селекционные достижения</a:t>
          </a:r>
        </a:p>
      </dsp:txBody>
      <dsp:txXfrm>
        <a:off x="15592" y="3355117"/>
        <a:ext cx="10027215" cy="2882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55899-832E-4166-A85A-872B31721058}">
      <dsp:nvSpPr>
        <dsp:cNvPr id="0" name=""/>
        <dsp:cNvSpPr/>
      </dsp:nvSpPr>
      <dsp:spPr>
        <a:xfrm>
          <a:off x="0" y="20145"/>
          <a:ext cx="10058399" cy="372060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b="1" kern="1200"/>
            <a:t>Исключительное право</a:t>
          </a:r>
          <a:r>
            <a:rPr lang="ru-RU" sz="3000" kern="1200"/>
            <a:t> дает правообладателю возможность использовать интеллектуальную собственность самому, а также по своему усмотрению разрешать иным лицам использование интеллектуальной собственности (то есть распоряжаться исключительным правом) или запрещать такое использование (право воспрещения). Отсутствие запрета не считается согласием (разрешением).</a:t>
          </a:r>
        </a:p>
      </dsp:txBody>
      <dsp:txXfrm>
        <a:off x="181625" y="201770"/>
        <a:ext cx="9695149" cy="33573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55899-832E-4166-A85A-872B31721058}">
      <dsp:nvSpPr>
        <dsp:cNvPr id="0" name=""/>
        <dsp:cNvSpPr/>
      </dsp:nvSpPr>
      <dsp:spPr>
        <a:xfrm>
          <a:off x="0" y="30225"/>
          <a:ext cx="10058399" cy="18228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1" kern="1200" dirty="0"/>
            <a:t>Право на обнародование</a:t>
          </a:r>
          <a:r>
            <a:rPr lang="ru-RU" sz="1900" kern="1200" dirty="0"/>
            <a:t> (произведения, фонограммы). Это право осуществить действие или дать согласие на осуществление действия, которое впервые делает произведение доступным для всеобщего сведения путем его опубликования, публичного показа, публичного исполнения, сообщения в эфир или по кабелю либо любым другим </a:t>
          </a:r>
          <a:r>
            <a:rPr lang="ru-RU" sz="1900" kern="1200" dirty="0" err="1"/>
            <a:t>способом.ГК</a:t>
          </a:r>
          <a:r>
            <a:rPr lang="ru-RU" sz="1900" kern="1200" dirty="0"/>
            <a:t> РФ устанавливает, что автор, передавший другому лицу по договору произведение для использования, считается согласившимся на обнародование этого произведения.</a:t>
          </a:r>
        </a:p>
      </dsp:txBody>
      <dsp:txXfrm>
        <a:off x="88985" y="119210"/>
        <a:ext cx="9880429" cy="1644890"/>
      </dsp:txXfrm>
    </dsp:sp>
    <dsp:sp modelId="{225A8E2E-BB80-4D80-815C-06D666BE4E5B}">
      <dsp:nvSpPr>
        <dsp:cNvPr id="0" name=""/>
        <dsp:cNvSpPr/>
      </dsp:nvSpPr>
      <dsp:spPr>
        <a:xfrm>
          <a:off x="0" y="1907805"/>
          <a:ext cx="10058399" cy="18228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b="1" kern="1200"/>
            <a:t>Право на отзыв</a:t>
          </a:r>
          <a:r>
            <a:rPr lang="ru-RU" sz="1900" kern="1200"/>
            <a:t> (произведения). Часть 4 ГК РФ дает автору, принявшему решение об обнародовании произведения, право отказаться от его публикации. Однако данное право существенно ограничено: во-первых, автор обязан возместить лицензиату или правообладателю все причиненные убытки; во-вторых, право на отзыв не распространяется на служебные произведения, фильмы, базы данных  и программы для ЭВМ.</a:t>
          </a:r>
        </a:p>
      </dsp:txBody>
      <dsp:txXfrm>
        <a:off x="88985" y="1996790"/>
        <a:ext cx="9880429" cy="16448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93803-0D3C-428D-B31B-CCD25379ACB2}">
      <dsp:nvSpPr>
        <dsp:cNvPr id="0" name=""/>
        <dsp:cNvSpPr/>
      </dsp:nvSpPr>
      <dsp:spPr>
        <a:xfrm>
          <a:off x="0" y="0"/>
          <a:ext cx="4999037" cy="499903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FEA992-E476-4FC8-A72A-8F9E8C627696}">
      <dsp:nvSpPr>
        <dsp:cNvPr id="0" name=""/>
        <dsp:cNvSpPr/>
      </dsp:nvSpPr>
      <dsp:spPr>
        <a:xfrm>
          <a:off x="2499518" y="0"/>
          <a:ext cx="7747476" cy="499903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1) охраняемые результаты интеллектуальной деятельности и средства индивидуализации;</a:t>
          </a:r>
        </a:p>
      </dsp:txBody>
      <dsp:txXfrm>
        <a:off x="2499518" y="0"/>
        <a:ext cx="7747476" cy="499903"/>
      </dsp:txXfrm>
    </dsp:sp>
    <dsp:sp modelId="{4106A037-B853-456F-9942-764FD84654F2}">
      <dsp:nvSpPr>
        <dsp:cNvPr id="0" name=""/>
        <dsp:cNvSpPr/>
      </dsp:nvSpPr>
      <dsp:spPr>
        <a:xfrm>
          <a:off x="374927" y="499903"/>
          <a:ext cx="4249183" cy="424918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43EC6-13A2-4B39-AF6D-3D06A7AC425F}">
      <dsp:nvSpPr>
        <dsp:cNvPr id="0" name=""/>
        <dsp:cNvSpPr/>
      </dsp:nvSpPr>
      <dsp:spPr>
        <a:xfrm>
          <a:off x="2499518" y="499903"/>
          <a:ext cx="7747476" cy="424918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2) виды исключительных прав;</a:t>
          </a:r>
        </a:p>
      </dsp:txBody>
      <dsp:txXfrm>
        <a:off x="2499518" y="499903"/>
        <a:ext cx="7747476" cy="499903"/>
      </dsp:txXfrm>
    </dsp:sp>
    <dsp:sp modelId="{F2F2F08B-3AE3-4E1F-967A-4A2525BD608F}">
      <dsp:nvSpPr>
        <dsp:cNvPr id="0" name=""/>
        <dsp:cNvSpPr/>
      </dsp:nvSpPr>
      <dsp:spPr>
        <a:xfrm>
          <a:off x="749854" y="999806"/>
          <a:ext cx="3499328" cy="349932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8FB94-6285-45AE-BACD-C032A8498E7F}">
      <dsp:nvSpPr>
        <dsp:cNvPr id="0" name=""/>
        <dsp:cNvSpPr/>
      </dsp:nvSpPr>
      <dsp:spPr>
        <a:xfrm>
          <a:off x="2499518" y="999806"/>
          <a:ext cx="7747476" cy="349932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3) содержание исключительных прав;</a:t>
          </a:r>
        </a:p>
      </dsp:txBody>
      <dsp:txXfrm>
        <a:off x="2499518" y="999806"/>
        <a:ext cx="7747476" cy="499903"/>
      </dsp:txXfrm>
    </dsp:sp>
    <dsp:sp modelId="{30B9FA8C-6E42-40A6-8D47-EC3F87E75EAC}">
      <dsp:nvSpPr>
        <dsp:cNvPr id="0" name=""/>
        <dsp:cNvSpPr/>
      </dsp:nvSpPr>
      <dsp:spPr>
        <a:xfrm>
          <a:off x="1124782" y="1499709"/>
          <a:ext cx="2749473" cy="274947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0FE46-8037-4087-81F7-B523AAE39D5C}">
      <dsp:nvSpPr>
        <dsp:cNvPr id="0" name=""/>
        <dsp:cNvSpPr/>
      </dsp:nvSpPr>
      <dsp:spPr>
        <a:xfrm>
          <a:off x="2499518" y="1499709"/>
          <a:ext cx="7747476" cy="27494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4) ограничения исключительных прав;</a:t>
          </a:r>
        </a:p>
      </dsp:txBody>
      <dsp:txXfrm>
        <a:off x="2499518" y="1499709"/>
        <a:ext cx="7747476" cy="499908"/>
      </dsp:txXfrm>
    </dsp:sp>
    <dsp:sp modelId="{E2E53274-1E56-44B5-B3D4-5BC4E9FC16B8}">
      <dsp:nvSpPr>
        <dsp:cNvPr id="0" name=""/>
        <dsp:cNvSpPr/>
      </dsp:nvSpPr>
      <dsp:spPr>
        <a:xfrm>
          <a:off x="1499712" y="1999617"/>
          <a:ext cx="1999612" cy="1999612"/>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DBFC8-45A1-4725-8FDC-6BB4CF2ECFC1}">
      <dsp:nvSpPr>
        <dsp:cNvPr id="0" name=""/>
        <dsp:cNvSpPr/>
      </dsp:nvSpPr>
      <dsp:spPr>
        <a:xfrm>
          <a:off x="2499518" y="1999617"/>
          <a:ext cx="7747476" cy="199961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5) действие исключительных прав;</a:t>
          </a:r>
        </a:p>
      </dsp:txBody>
      <dsp:txXfrm>
        <a:off x="2499518" y="1999617"/>
        <a:ext cx="7747476" cy="499903"/>
      </dsp:txXfrm>
    </dsp:sp>
    <dsp:sp modelId="{7789F382-290E-40A2-BADA-6EB2EAFE6FBE}">
      <dsp:nvSpPr>
        <dsp:cNvPr id="0" name=""/>
        <dsp:cNvSpPr/>
      </dsp:nvSpPr>
      <dsp:spPr>
        <a:xfrm>
          <a:off x="1874639" y="2499520"/>
          <a:ext cx="1249758" cy="124975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F9A57-A08F-4F92-AA69-3D917797E5E1}">
      <dsp:nvSpPr>
        <dsp:cNvPr id="0" name=""/>
        <dsp:cNvSpPr/>
      </dsp:nvSpPr>
      <dsp:spPr>
        <a:xfrm>
          <a:off x="2499518" y="2499520"/>
          <a:ext cx="7747476" cy="124975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6) осуществление исключительных прав, в том числе допустимые способы распоряжения исключительными правами;</a:t>
          </a:r>
        </a:p>
      </dsp:txBody>
      <dsp:txXfrm>
        <a:off x="2499518" y="2499520"/>
        <a:ext cx="7747476" cy="499903"/>
      </dsp:txXfrm>
    </dsp:sp>
    <dsp:sp modelId="{BDBC766B-3FE0-48AD-8288-F18FB2696A0D}">
      <dsp:nvSpPr>
        <dsp:cNvPr id="0" name=""/>
        <dsp:cNvSpPr/>
      </dsp:nvSpPr>
      <dsp:spPr>
        <a:xfrm>
          <a:off x="2249567" y="2999423"/>
          <a:ext cx="499903" cy="49990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10FFE-3505-49CC-B016-B6F6950CC3BA}">
      <dsp:nvSpPr>
        <dsp:cNvPr id="0" name=""/>
        <dsp:cNvSpPr/>
      </dsp:nvSpPr>
      <dsp:spPr>
        <a:xfrm>
          <a:off x="2499518" y="2999423"/>
          <a:ext cx="7747476" cy="49990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a:t>7) внедоговорные способы защиты исключительных прав</a:t>
          </a:r>
        </a:p>
      </dsp:txBody>
      <dsp:txXfrm>
        <a:off x="2499518" y="2999423"/>
        <a:ext cx="7747476" cy="49990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D91D6-3C0C-4C68-B764-AEE3B6EB713A}">
      <dsp:nvSpPr>
        <dsp:cNvPr id="0" name=""/>
        <dsp:cNvSpPr/>
      </dsp:nvSpPr>
      <dsp:spPr>
        <a:xfrm>
          <a:off x="0" y="296445"/>
          <a:ext cx="10058399" cy="74880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возможность свободной публикации произведений, доступных неограниченному кругу пользователей, и их рекламы;</a:t>
          </a:r>
        </a:p>
      </dsp:txBody>
      <dsp:txXfrm>
        <a:off x="36553" y="332998"/>
        <a:ext cx="9985293" cy="675694"/>
      </dsp:txXfrm>
    </dsp:sp>
    <dsp:sp modelId="{77E6A2A3-F2E2-429B-BCDC-98A5293D5F49}">
      <dsp:nvSpPr>
        <dsp:cNvPr id="0" name=""/>
        <dsp:cNvSpPr/>
      </dsp:nvSpPr>
      <dsp:spPr>
        <a:xfrm>
          <a:off x="0" y="1102845"/>
          <a:ext cx="10058399" cy="748800"/>
        </a:xfrm>
        <a:prstGeom prst="roundRect">
          <a:avLst/>
        </a:prstGeom>
        <a:gradFill rotWithShape="0">
          <a:gsLst>
            <a:gs pos="0">
              <a:schemeClr val="accent2">
                <a:hueOff val="-316221"/>
                <a:satOff val="-8612"/>
                <a:lumOff val="-1699"/>
                <a:alphaOff val="0"/>
                <a:tint val="65000"/>
                <a:shade val="92000"/>
                <a:satMod val="130000"/>
              </a:schemeClr>
            </a:gs>
            <a:gs pos="45000">
              <a:schemeClr val="accent2">
                <a:hueOff val="-316221"/>
                <a:satOff val="-8612"/>
                <a:lumOff val="-1699"/>
                <a:alphaOff val="0"/>
                <a:tint val="60000"/>
                <a:shade val="99000"/>
                <a:satMod val="120000"/>
              </a:schemeClr>
            </a:gs>
            <a:gs pos="100000">
              <a:schemeClr val="accent2">
                <a:hueOff val="-316221"/>
                <a:satOff val="-8612"/>
                <a:lumOff val="-16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оперативная возможность проведения финансовых расчетов, что позволяет получать прибыль от продажи или иного распространения интеллектуального продукта;</a:t>
          </a:r>
        </a:p>
      </dsp:txBody>
      <dsp:txXfrm>
        <a:off x="36553" y="1139398"/>
        <a:ext cx="9985293" cy="675694"/>
      </dsp:txXfrm>
    </dsp:sp>
    <dsp:sp modelId="{7A33B39D-8759-4E28-B24B-0D9CF47F1533}">
      <dsp:nvSpPr>
        <dsp:cNvPr id="0" name=""/>
        <dsp:cNvSpPr/>
      </dsp:nvSpPr>
      <dsp:spPr>
        <a:xfrm>
          <a:off x="0" y="1909245"/>
          <a:ext cx="10058399" cy="748800"/>
        </a:xfrm>
        <a:prstGeom prst="roundRect">
          <a:avLst/>
        </a:prstGeom>
        <a:gradFill rotWithShape="0">
          <a:gsLst>
            <a:gs pos="0">
              <a:schemeClr val="accent2">
                <a:hueOff val="-632441"/>
                <a:satOff val="-17223"/>
                <a:lumOff val="-3399"/>
                <a:alphaOff val="0"/>
                <a:tint val="65000"/>
                <a:shade val="92000"/>
                <a:satMod val="130000"/>
              </a:schemeClr>
            </a:gs>
            <a:gs pos="45000">
              <a:schemeClr val="accent2">
                <a:hueOff val="-632441"/>
                <a:satOff val="-17223"/>
                <a:lumOff val="-3399"/>
                <a:alphaOff val="0"/>
                <a:tint val="60000"/>
                <a:shade val="99000"/>
                <a:satMod val="120000"/>
              </a:schemeClr>
            </a:gs>
            <a:gs pos="100000">
              <a:schemeClr val="accent2">
                <a:hueOff val="-632441"/>
                <a:satOff val="-17223"/>
                <a:lumOff val="-33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наличие поисковых систем, позволяющих пользователю оперативно найти нужные произведения;</a:t>
          </a:r>
        </a:p>
      </dsp:txBody>
      <dsp:txXfrm>
        <a:off x="36553" y="1945798"/>
        <a:ext cx="9985293" cy="675694"/>
      </dsp:txXfrm>
    </dsp:sp>
    <dsp:sp modelId="{5540798F-DB6B-4CA5-A15C-4DF5A2F536E9}">
      <dsp:nvSpPr>
        <dsp:cNvPr id="0" name=""/>
        <dsp:cNvSpPr/>
      </dsp:nvSpPr>
      <dsp:spPr>
        <a:xfrm>
          <a:off x="0" y="2715645"/>
          <a:ext cx="10058399" cy="748800"/>
        </a:xfrm>
        <a:prstGeom prst="roundRect">
          <a:avLst/>
        </a:prstGeom>
        <a:gradFill rotWithShape="0">
          <a:gsLst>
            <a:gs pos="0">
              <a:schemeClr val="accent2">
                <a:hueOff val="-948662"/>
                <a:satOff val="-25835"/>
                <a:lumOff val="-5098"/>
                <a:alphaOff val="0"/>
                <a:tint val="65000"/>
                <a:shade val="92000"/>
                <a:satMod val="130000"/>
              </a:schemeClr>
            </a:gs>
            <a:gs pos="45000">
              <a:schemeClr val="accent2">
                <a:hueOff val="-948662"/>
                <a:satOff val="-25835"/>
                <a:lumOff val="-5098"/>
                <a:alphaOff val="0"/>
                <a:tint val="60000"/>
                <a:shade val="99000"/>
                <a:satMod val="120000"/>
              </a:schemeClr>
            </a:gs>
            <a:gs pos="100000">
              <a:schemeClr val="accent2">
                <a:hueOff val="-948662"/>
                <a:satOff val="-25835"/>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возможность свободного сотрудничества с резидентами других государств.</a:t>
          </a:r>
        </a:p>
      </dsp:txBody>
      <dsp:txXfrm>
        <a:off x="36553" y="2752198"/>
        <a:ext cx="9985293" cy="6756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9CADC-BDA2-46C1-B692-38D36967E6F7}">
      <dsp:nvSpPr>
        <dsp:cNvPr id="0" name=""/>
        <dsp:cNvSpPr/>
      </dsp:nvSpPr>
      <dsp:spPr>
        <a:xfrm>
          <a:off x="0" y="72015"/>
          <a:ext cx="10058399" cy="56681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u="sng" kern="1200"/>
            <a:t>Реестры в работе юридических и физических лиц</a:t>
          </a:r>
          <a:r>
            <a:rPr lang="ru-RU" sz="1500" kern="1200"/>
            <a:t>	</a:t>
          </a:r>
        </a:p>
      </dsp:txBody>
      <dsp:txXfrm>
        <a:off x="27669" y="99684"/>
        <a:ext cx="10003061" cy="511472"/>
      </dsp:txXfrm>
    </dsp:sp>
    <dsp:sp modelId="{E343DE15-1ECD-49F5-A70B-66E4691CDE62}">
      <dsp:nvSpPr>
        <dsp:cNvPr id="0" name=""/>
        <dsp:cNvSpPr/>
      </dsp:nvSpPr>
      <dsp:spPr>
        <a:xfrm>
          <a:off x="0" y="682025"/>
          <a:ext cx="10058399" cy="56681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u="sng" kern="1200"/>
            <a:t>Автомобильные и дорожные штрафы</a:t>
          </a:r>
          <a:r>
            <a:rPr lang="ru-RU" sz="1500" kern="1200"/>
            <a:t>	</a:t>
          </a:r>
        </a:p>
      </dsp:txBody>
      <dsp:txXfrm>
        <a:off x="27669" y="709694"/>
        <a:ext cx="10003061" cy="511472"/>
      </dsp:txXfrm>
    </dsp:sp>
    <dsp:sp modelId="{DE01DC67-1CAA-413E-BD1E-B58838B052A8}">
      <dsp:nvSpPr>
        <dsp:cNvPr id="0" name=""/>
        <dsp:cNvSpPr/>
      </dsp:nvSpPr>
      <dsp:spPr>
        <a:xfrm>
          <a:off x="0" y="1292035"/>
          <a:ext cx="10058399" cy="56681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u="sng" kern="1200"/>
            <a:t>Данные в цифровой экономике</a:t>
          </a:r>
          <a:r>
            <a:rPr lang="ru-RU" sz="1500" kern="1200"/>
            <a:t>	</a:t>
          </a:r>
        </a:p>
      </dsp:txBody>
      <dsp:txXfrm>
        <a:off x="27669" y="1319704"/>
        <a:ext cx="10003061" cy="511472"/>
      </dsp:txXfrm>
    </dsp:sp>
    <dsp:sp modelId="{824CF6A8-49FD-4F44-80F1-7BDBEDF99A3E}">
      <dsp:nvSpPr>
        <dsp:cNvPr id="0" name=""/>
        <dsp:cNvSpPr/>
      </dsp:nvSpPr>
      <dsp:spPr>
        <a:xfrm>
          <a:off x="0" y="1902045"/>
          <a:ext cx="10058399" cy="56681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u="sng" kern="1200"/>
            <a:t>Новое в правовом регулировании</a:t>
          </a:r>
          <a:r>
            <a:rPr lang="ru-RU" sz="1500" kern="1200"/>
            <a:t>	</a:t>
          </a:r>
        </a:p>
      </dsp:txBody>
      <dsp:txXfrm>
        <a:off x="27669" y="1929714"/>
        <a:ext cx="10003061" cy="511472"/>
      </dsp:txXfrm>
    </dsp:sp>
    <dsp:sp modelId="{1A14AEE5-0933-4A0C-88D2-93ED6ACC423E}">
      <dsp:nvSpPr>
        <dsp:cNvPr id="0" name=""/>
        <dsp:cNvSpPr/>
      </dsp:nvSpPr>
      <dsp:spPr>
        <a:xfrm>
          <a:off x="0" y="2512055"/>
          <a:ext cx="10058399" cy="56681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u="sng" kern="1200"/>
            <a:t>Практические вопросы соблюдения норм 152-ФЗ: особенности сбора, хранения и обработки персональных данных. Защита данных, управление данными: законодательное регулирование и его перспективы</a:t>
          </a:r>
          <a:r>
            <a:rPr lang="ru-RU" sz="1500" kern="1200"/>
            <a:t>	</a:t>
          </a:r>
        </a:p>
      </dsp:txBody>
      <dsp:txXfrm>
        <a:off x="27669" y="2539724"/>
        <a:ext cx="10003061" cy="511472"/>
      </dsp:txXfrm>
    </dsp:sp>
    <dsp:sp modelId="{B62C2DE3-50DE-485A-8B8D-1B4EDF8E98EE}">
      <dsp:nvSpPr>
        <dsp:cNvPr id="0" name=""/>
        <dsp:cNvSpPr/>
      </dsp:nvSpPr>
      <dsp:spPr>
        <a:xfrm>
          <a:off x="0" y="3122065"/>
          <a:ext cx="10058399" cy="56681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u="sng" kern="1200"/>
            <a:t>Изображение гражданина как особый объект охраны: перспективы регулирования</a:t>
          </a:r>
          <a:r>
            <a:rPr lang="ru-RU" sz="1500" kern="1200"/>
            <a:t>	</a:t>
          </a:r>
        </a:p>
      </dsp:txBody>
      <dsp:txXfrm>
        <a:off x="27669" y="3149734"/>
        <a:ext cx="10003061" cy="5114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20705-CA78-4BDD-9BF1-4A85302E5740}">
      <dsp:nvSpPr>
        <dsp:cNvPr id="0" name=""/>
        <dsp:cNvSpPr/>
      </dsp:nvSpPr>
      <dsp:spPr>
        <a:xfrm>
          <a:off x="0" y="313455"/>
          <a:ext cx="10058399" cy="153387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Используйте данные цифровой экономики для планирования своих собственных показателей, например, в части налогообложения, рентабельности и иных показателей. Для анализа данных по аналогичным видам компаний возможно использовать сайт Госкомстата, ИФНС.</a:t>
          </a:r>
        </a:p>
      </dsp:txBody>
      <dsp:txXfrm>
        <a:off x="74877" y="388332"/>
        <a:ext cx="9908645" cy="1384116"/>
      </dsp:txXfrm>
    </dsp:sp>
    <dsp:sp modelId="{9FC047C4-5BE1-4F2B-9A4C-4C5CA2632BBB}">
      <dsp:nvSpPr>
        <dsp:cNvPr id="0" name=""/>
        <dsp:cNvSpPr/>
      </dsp:nvSpPr>
      <dsp:spPr>
        <a:xfrm>
          <a:off x="0" y="1913565"/>
          <a:ext cx="10058399" cy="153387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a:t>При планировании договорных отношений используйте официальные данные об инфляции, опубликованные на сайте Центробанка.</a:t>
          </a:r>
        </a:p>
      </dsp:txBody>
      <dsp:txXfrm>
        <a:off x="74877" y="1988442"/>
        <a:ext cx="9908645" cy="13841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C3278-8C8A-4573-BBE8-C6B29D16733A}">
      <dsp:nvSpPr>
        <dsp:cNvPr id="0" name=""/>
        <dsp:cNvSpPr/>
      </dsp:nvSpPr>
      <dsp:spPr>
        <a:xfrm>
          <a:off x="0" y="72015"/>
          <a:ext cx="10058399" cy="56681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за хранение персональных данных отвечает ответственный сотрудник (оператор);</a:t>
          </a:r>
        </a:p>
      </dsp:txBody>
      <dsp:txXfrm>
        <a:off x="27669" y="99684"/>
        <a:ext cx="10003061" cy="511472"/>
      </dsp:txXfrm>
    </dsp:sp>
    <dsp:sp modelId="{34562867-A0A4-4850-B6C7-88F268AF93DC}">
      <dsp:nvSpPr>
        <dsp:cNvPr id="0" name=""/>
        <dsp:cNvSpPr/>
      </dsp:nvSpPr>
      <dsp:spPr>
        <a:xfrm>
          <a:off x="0" y="682025"/>
          <a:ext cx="10058399" cy="566810"/>
        </a:xfrm>
        <a:prstGeom prst="roundRect">
          <a:avLst/>
        </a:prstGeom>
        <a:gradFill rotWithShape="0">
          <a:gsLst>
            <a:gs pos="0">
              <a:schemeClr val="accent2">
                <a:hueOff val="-189732"/>
                <a:satOff val="-5167"/>
                <a:lumOff val="-1020"/>
                <a:alphaOff val="0"/>
                <a:tint val="65000"/>
                <a:shade val="92000"/>
                <a:satMod val="130000"/>
              </a:schemeClr>
            </a:gs>
            <a:gs pos="45000">
              <a:schemeClr val="accent2">
                <a:hueOff val="-189732"/>
                <a:satOff val="-5167"/>
                <a:lumOff val="-1020"/>
                <a:alphaOff val="0"/>
                <a:tint val="60000"/>
                <a:shade val="99000"/>
                <a:satMod val="120000"/>
              </a:schemeClr>
            </a:gs>
            <a:gs pos="100000">
              <a:schemeClr val="accent2">
                <a:hueOff val="-189732"/>
                <a:satOff val="-5167"/>
                <a:lumOff val="-102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хранение информации должно производиться по специально разработанному регламенту в соответствии с Федеральным законом;</a:t>
          </a:r>
        </a:p>
      </dsp:txBody>
      <dsp:txXfrm>
        <a:off x="27669" y="709694"/>
        <a:ext cx="10003061" cy="511472"/>
      </dsp:txXfrm>
    </dsp:sp>
    <dsp:sp modelId="{B377550C-BC52-4BAB-ABD1-1E3D64C5B530}">
      <dsp:nvSpPr>
        <dsp:cNvPr id="0" name=""/>
        <dsp:cNvSpPr/>
      </dsp:nvSpPr>
      <dsp:spPr>
        <a:xfrm>
          <a:off x="0" y="1292035"/>
          <a:ext cx="10058399" cy="566810"/>
        </a:xfrm>
        <a:prstGeom prst="roundRect">
          <a:avLst/>
        </a:prstGeom>
        <a:gradFill rotWithShape="0">
          <a:gsLst>
            <a:gs pos="0">
              <a:schemeClr val="accent2">
                <a:hueOff val="-379465"/>
                <a:satOff val="-10334"/>
                <a:lumOff val="-2039"/>
                <a:alphaOff val="0"/>
                <a:tint val="65000"/>
                <a:shade val="92000"/>
                <a:satMod val="130000"/>
              </a:schemeClr>
            </a:gs>
            <a:gs pos="45000">
              <a:schemeClr val="accent2">
                <a:hueOff val="-379465"/>
                <a:satOff val="-10334"/>
                <a:lumOff val="-2039"/>
                <a:alphaOff val="0"/>
                <a:tint val="60000"/>
                <a:shade val="99000"/>
                <a:satMod val="120000"/>
              </a:schemeClr>
            </a:gs>
            <a:gs pos="100000">
              <a:schemeClr val="accent2">
                <a:hueOff val="-379465"/>
                <a:satOff val="-10334"/>
                <a:lumOff val="-203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необходимо соблюдать цели закона и ознакомить гражданина с актом о сборе, хранении и обработке персональных данных;</a:t>
          </a:r>
        </a:p>
      </dsp:txBody>
      <dsp:txXfrm>
        <a:off x="27669" y="1319704"/>
        <a:ext cx="10003061" cy="511472"/>
      </dsp:txXfrm>
    </dsp:sp>
    <dsp:sp modelId="{3A661126-EFB5-4050-83A8-E961B287634C}">
      <dsp:nvSpPr>
        <dsp:cNvPr id="0" name=""/>
        <dsp:cNvSpPr/>
      </dsp:nvSpPr>
      <dsp:spPr>
        <a:xfrm>
          <a:off x="0" y="1902045"/>
          <a:ext cx="10058399" cy="566810"/>
        </a:xfrm>
        <a:prstGeom prst="roundRect">
          <a:avLst/>
        </a:prstGeom>
        <a:gradFill rotWithShape="0">
          <a:gsLst>
            <a:gs pos="0">
              <a:schemeClr val="accent2">
                <a:hueOff val="-569197"/>
                <a:satOff val="-15501"/>
                <a:lumOff val="-3059"/>
                <a:alphaOff val="0"/>
                <a:tint val="65000"/>
                <a:shade val="92000"/>
                <a:satMod val="130000"/>
              </a:schemeClr>
            </a:gs>
            <a:gs pos="45000">
              <a:schemeClr val="accent2">
                <a:hueOff val="-569197"/>
                <a:satOff val="-15501"/>
                <a:lumOff val="-3059"/>
                <a:alphaOff val="0"/>
                <a:tint val="60000"/>
                <a:shade val="99000"/>
                <a:satMod val="120000"/>
              </a:schemeClr>
            </a:gs>
            <a:gs pos="100000">
              <a:schemeClr val="accent2">
                <a:hueOff val="-569197"/>
                <a:satOff val="-15501"/>
                <a:lumOff val="-305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необходимо соглашение, которое будет подписано гражданином в случае, если он согласен с обработкой персональных данных;</a:t>
          </a:r>
        </a:p>
      </dsp:txBody>
      <dsp:txXfrm>
        <a:off x="27669" y="1929714"/>
        <a:ext cx="10003061" cy="511472"/>
      </dsp:txXfrm>
    </dsp:sp>
    <dsp:sp modelId="{61CE6636-E876-45E1-8EFA-96C41A8B0020}">
      <dsp:nvSpPr>
        <dsp:cNvPr id="0" name=""/>
        <dsp:cNvSpPr/>
      </dsp:nvSpPr>
      <dsp:spPr>
        <a:xfrm>
          <a:off x="0" y="2512055"/>
          <a:ext cx="10058399" cy="566810"/>
        </a:xfrm>
        <a:prstGeom prst="roundRect">
          <a:avLst/>
        </a:prstGeom>
        <a:gradFill rotWithShape="0">
          <a:gsLst>
            <a:gs pos="0">
              <a:schemeClr val="accent2">
                <a:hueOff val="-758930"/>
                <a:satOff val="-20668"/>
                <a:lumOff val="-4078"/>
                <a:alphaOff val="0"/>
                <a:tint val="65000"/>
                <a:shade val="92000"/>
                <a:satMod val="130000"/>
              </a:schemeClr>
            </a:gs>
            <a:gs pos="45000">
              <a:schemeClr val="accent2">
                <a:hueOff val="-758930"/>
                <a:satOff val="-20668"/>
                <a:lumOff val="-4078"/>
                <a:alphaOff val="0"/>
                <a:tint val="60000"/>
                <a:shade val="99000"/>
                <a:satMod val="120000"/>
              </a:schemeClr>
            </a:gs>
            <a:gs pos="100000">
              <a:schemeClr val="accent2">
                <a:hueOff val="-758930"/>
                <a:satOff val="-20668"/>
                <a:lumOff val="-407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гражданин России имеет право знать, каким образом на предприятии ведется учет, хранение, сбор, систематизация и уничтожение персональной информации;</a:t>
          </a:r>
        </a:p>
      </dsp:txBody>
      <dsp:txXfrm>
        <a:off x="27669" y="2539724"/>
        <a:ext cx="10003061" cy="511472"/>
      </dsp:txXfrm>
    </dsp:sp>
    <dsp:sp modelId="{64284139-73F1-4E0D-9A7E-FAE02C9D7343}">
      <dsp:nvSpPr>
        <dsp:cNvPr id="0" name=""/>
        <dsp:cNvSpPr/>
      </dsp:nvSpPr>
      <dsp:spPr>
        <a:xfrm>
          <a:off x="0" y="3122065"/>
          <a:ext cx="10058399" cy="566810"/>
        </a:xfrm>
        <a:prstGeom prst="roundRect">
          <a:avLst/>
        </a:prstGeom>
        <a:gradFill rotWithShape="0">
          <a:gsLst>
            <a:gs pos="0">
              <a:schemeClr val="accent2">
                <a:hueOff val="-948662"/>
                <a:satOff val="-25835"/>
                <a:lumOff val="-5098"/>
                <a:alphaOff val="0"/>
                <a:tint val="65000"/>
                <a:shade val="92000"/>
                <a:satMod val="130000"/>
              </a:schemeClr>
            </a:gs>
            <a:gs pos="45000">
              <a:schemeClr val="accent2">
                <a:hueOff val="-948662"/>
                <a:satOff val="-25835"/>
                <a:lumOff val="-5098"/>
                <a:alphaOff val="0"/>
                <a:tint val="60000"/>
                <a:shade val="99000"/>
                <a:satMod val="120000"/>
              </a:schemeClr>
            </a:gs>
            <a:gs pos="100000">
              <a:schemeClr val="accent2">
                <a:hueOff val="-948662"/>
                <a:satOff val="-25835"/>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базы персональных данных должны быть актуальны, поэтому требуется своевременно их обновлять, например, если сотрудник изменил фамилию или место жительство</a:t>
          </a:r>
        </a:p>
      </dsp:txBody>
      <dsp:txXfrm>
        <a:off x="27669" y="3149734"/>
        <a:ext cx="10003061" cy="51147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52386-223B-4E7A-B035-0996076A6247}">
      <dsp:nvSpPr>
        <dsp:cNvPr id="0" name=""/>
        <dsp:cNvSpPr/>
      </dsp:nvSpPr>
      <dsp:spPr>
        <a:xfrm>
          <a:off x="0" y="5344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u="sng" kern="1200"/>
            <a:t>Судебные системы для юристов</a:t>
          </a:r>
          <a:r>
            <a:rPr lang="ru-RU" sz="1600" kern="1200"/>
            <a:t>	</a:t>
          </a:r>
        </a:p>
      </dsp:txBody>
      <dsp:txXfrm>
        <a:off x="17820" y="71265"/>
        <a:ext cx="10022759" cy="329399"/>
      </dsp:txXfrm>
    </dsp:sp>
    <dsp:sp modelId="{5EAA4C77-25D1-44B2-9B51-F291187E4F4A}">
      <dsp:nvSpPr>
        <dsp:cNvPr id="0" name=""/>
        <dsp:cNvSpPr/>
      </dsp:nvSpPr>
      <dsp:spPr>
        <a:xfrm>
          <a:off x="0" y="46456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u="sng" kern="1200"/>
            <a:t>Электронные правовые системы</a:t>
          </a:r>
          <a:r>
            <a:rPr lang="ru-RU" sz="1600" kern="1200"/>
            <a:t>	</a:t>
          </a:r>
        </a:p>
      </dsp:txBody>
      <dsp:txXfrm>
        <a:off x="17820" y="482385"/>
        <a:ext cx="10022759" cy="329399"/>
      </dsp:txXfrm>
    </dsp:sp>
    <dsp:sp modelId="{8BE88C83-98B4-4B63-BCFA-6AD4EA30F3E3}">
      <dsp:nvSpPr>
        <dsp:cNvPr id="0" name=""/>
        <dsp:cNvSpPr/>
      </dsp:nvSpPr>
      <dsp:spPr>
        <a:xfrm>
          <a:off x="0" y="87568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u="sng" kern="1200"/>
            <a:t>Системы проверки контрагентов</a:t>
          </a:r>
          <a:r>
            <a:rPr lang="ru-RU" sz="1600" kern="1200"/>
            <a:t>	</a:t>
          </a:r>
        </a:p>
      </dsp:txBody>
      <dsp:txXfrm>
        <a:off x="17820" y="893505"/>
        <a:ext cx="10022759" cy="329399"/>
      </dsp:txXfrm>
    </dsp:sp>
    <dsp:sp modelId="{D73B9146-3744-473D-9DEF-B297F2443C6C}">
      <dsp:nvSpPr>
        <dsp:cNvPr id="0" name=""/>
        <dsp:cNvSpPr/>
      </dsp:nvSpPr>
      <dsp:spPr>
        <a:xfrm>
          <a:off x="0" y="128680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u="sng" kern="1200"/>
            <a:t>Контрольно-кассовая техника с онлайн передачей данных</a:t>
          </a:r>
          <a:r>
            <a:rPr lang="ru-RU" sz="1600" kern="1200"/>
            <a:t>	</a:t>
          </a:r>
        </a:p>
      </dsp:txBody>
      <dsp:txXfrm>
        <a:off x="17820" y="1304625"/>
        <a:ext cx="10022759" cy="329399"/>
      </dsp:txXfrm>
    </dsp:sp>
    <dsp:sp modelId="{D5A9DA54-4ABD-4B6B-8D98-04AE4835AABD}">
      <dsp:nvSpPr>
        <dsp:cNvPr id="0" name=""/>
        <dsp:cNvSpPr/>
      </dsp:nvSpPr>
      <dsp:spPr>
        <a:xfrm>
          <a:off x="0" y="169792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u="sng" kern="1200"/>
            <a:t>Маркировка продукции</a:t>
          </a:r>
          <a:r>
            <a:rPr lang="ru-RU" sz="1600" kern="1200"/>
            <a:t>	</a:t>
          </a:r>
        </a:p>
      </dsp:txBody>
      <dsp:txXfrm>
        <a:off x="17820" y="1715745"/>
        <a:ext cx="10022759" cy="329399"/>
      </dsp:txXfrm>
    </dsp:sp>
    <dsp:sp modelId="{C3A54069-8DA7-4CF1-9560-F5D7C36825DC}">
      <dsp:nvSpPr>
        <dsp:cNvPr id="0" name=""/>
        <dsp:cNvSpPr/>
      </dsp:nvSpPr>
      <dsp:spPr>
        <a:xfrm>
          <a:off x="0" y="210904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u="sng" kern="1200"/>
            <a:t>Участие в торгах</a:t>
          </a:r>
          <a:r>
            <a:rPr lang="ru-RU" sz="1600" kern="1200"/>
            <a:t>	</a:t>
          </a:r>
        </a:p>
      </dsp:txBody>
      <dsp:txXfrm>
        <a:off x="17820" y="2126865"/>
        <a:ext cx="10022759" cy="329399"/>
      </dsp:txXfrm>
    </dsp:sp>
    <dsp:sp modelId="{168EF66A-A0DC-46E3-9CC9-C5522B0C6654}">
      <dsp:nvSpPr>
        <dsp:cNvPr id="0" name=""/>
        <dsp:cNvSpPr/>
      </dsp:nvSpPr>
      <dsp:spPr>
        <a:xfrm>
          <a:off x="0" y="252016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u="sng" kern="1200"/>
            <a:t>Иные средства цифровизации, используемые юристами</a:t>
          </a:r>
          <a:r>
            <a:rPr lang="ru-RU" sz="1600" kern="1200"/>
            <a:t>	</a:t>
          </a:r>
        </a:p>
      </dsp:txBody>
      <dsp:txXfrm>
        <a:off x="17820" y="2537985"/>
        <a:ext cx="10022759" cy="329399"/>
      </dsp:txXfrm>
    </dsp:sp>
    <dsp:sp modelId="{70A20CD4-A8C0-4AFE-8FCD-27FDD6F6A90C}">
      <dsp:nvSpPr>
        <dsp:cNvPr id="0" name=""/>
        <dsp:cNvSpPr/>
      </dsp:nvSpPr>
      <dsp:spPr>
        <a:xfrm>
          <a:off x="0" y="293128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u="sng" kern="1200"/>
            <a:t>Экспертный анализ основных инструментов и технологических решений</a:t>
          </a:r>
          <a:r>
            <a:rPr lang="ru-RU" sz="1600" kern="1200"/>
            <a:t>	</a:t>
          </a:r>
        </a:p>
      </dsp:txBody>
      <dsp:txXfrm>
        <a:off x="17820" y="2949105"/>
        <a:ext cx="10022759" cy="329399"/>
      </dsp:txXfrm>
    </dsp:sp>
    <dsp:sp modelId="{B08698E0-0F51-4118-A15A-EEE03A3CE7EE}">
      <dsp:nvSpPr>
        <dsp:cNvPr id="0" name=""/>
        <dsp:cNvSpPr/>
      </dsp:nvSpPr>
      <dsp:spPr>
        <a:xfrm>
          <a:off x="0" y="3342405"/>
          <a:ext cx="10058399" cy="365039"/>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u="sng" kern="1200"/>
            <a:t>Обзор интерактивной карты компаний, предлагающих услуги в сфере LegalTech</a:t>
          </a:r>
          <a:r>
            <a:rPr lang="ru-RU" sz="1600" kern="1200"/>
            <a:t>	</a:t>
          </a:r>
        </a:p>
      </dsp:txBody>
      <dsp:txXfrm>
        <a:off x="17820" y="3360225"/>
        <a:ext cx="10022759" cy="3293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CA1A7-9093-48E6-A313-EC72441E33F9}">
      <dsp:nvSpPr>
        <dsp:cNvPr id="0" name=""/>
        <dsp:cNvSpPr/>
      </dsp:nvSpPr>
      <dsp:spPr>
        <a:xfrm>
          <a:off x="0" y="20145"/>
          <a:ext cx="10058399" cy="372060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ru-RU" sz="3000" b="1" i="1" kern="1200"/>
            <a:t>«Электронное правосудие»</a:t>
          </a:r>
          <a:r>
            <a:rPr lang="ru-RU" sz="3000" kern="1200"/>
            <a:t> - первая в России система электронного документооборота для судов и участников судебного процесса, включающая в себя интерактивную подсистему ввода судебных актов, установленную на сегодня во всех арбитражных судах России, программные средства  обработки и учета судебной информации, публичные сервисы свободного доступа граждан к судебной арбитражной информации.</a:t>
          </a:r>
        </a:p>
      </dsp:txBody>
      <dsp:txXfrm>
        <a:off x="181625" y="201770"/>
        <a:ext cx="9695149" cy="3357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DC126-3FBD-471E-9304-A18DDAECA7A7}">
      <dsp:nvSpPr>
        <dsp:cNvPr id="0" name=""/>
        <dsp:cNvSpPr/>
      </dsp:nvSpPr>
      <dsp:spPr>
        <a:xfrm rot="16200000">
          <a:off x="545873" y="-540839"/>
          <a:ext cx="3760891" cy="4842569"/>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686" bIns="0" numCol="1" spcCol="1270" anchor="ctr" anchorCtr="0">
          <a:noAutofit/>
        </a:bodyPr>
        <a:lstStyle/>
        <a:p>
          <a:pPr marL="0" lvl="0" indent="0" algn="ctr" defTabSz="1244600">
            <a:lnSpc>
              <a:spcPct val="90000"/>
            </a:lnSpc>
            <a:spcBef>
              <a:spcPct val="0"/>
            </a:spcBef>
            <a:spcAft>
              <a:spcPct val="35000"/>
            </a:spcAft>
            <a:buNone/>
          </a:pPr>
          <a:r>
            <a:rPr lang="ru-RU" sz="2800" kern="1200"/>
            <a:t>Во-первых, используемые устройства должны позволять «воспроизвести на материальном носителе в неизменном виде содержание сделки».</a:t>
          </a:r>
        </a:p>
      </dsp:txBody>
      <dsp:txXfrm rot="5400000">
        <a:off x="5034" y="752178"/>
        <a:ext cx="4842569" cy="2256535"/>
      </dsp:txXfrm>
    </dsp:sp>
    <dsp:sp modelId="{AB0C7641-C20A-4E8E-81E4-1CD2FA010E0A}">
      <dsp:nvSpPr>
        <dsp:cNvPr id="0" name=""/>
        <dsp:cNvSpPr/>
      </dsp:nvSpPr>
      <dsp:spPr>
        <a:xfrm rot="16200000">
          <a:off x="5751635" y="-540839"/>
          <a:ext cx="3760891" cy="4842569"/>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686" bIns="0" numCol="1" spcCol="1270" anchor="ctr" anchorCtr="0">
          <a:noAutofit/>
        </a:bodyPr>
        <a:lstStyle/>
        <a:p>
          <a:pPr marL="0" lvl="0" indent="0" algn="ctr" defTabSz="1244600">
            <a:lnSpc>
              <a:spcPct val="90000"/>
            </a:lnSpc>
            <a:spcBef>
              <a:spcPct val="0"/>
            </a:spcBef>
            <a:spcAft>
              <a:spcPct val="35000"/>
            </a:spcAft>
            <a:buNone/>
          </a:pPr>
          <a:r>
            <a:rPr lang="ru-RU" sz="2800" kern="1200"/>
            <a:t>Во-вторых, нужно достоверно определить лицо, выразившее свою волю. Для этого может подойти </a:t>
          </a:r>
          <a:r>
            <a:rPr lang="ru-RU" sz="2800" u="sng" kern="1200">
              <a:hlinkClick xmlns:r="http://schemas.openxmlformats.org/officeDocument/2006/relationships" r:id="rId1"/>
            </a:rPr>
            <a:t>единая биометрическая система</a:t>
          </a:r>
          <a:r>
            <a:rPr lang="ru-RU" sz="2800" kern="1200"/>
            <a:t>, которую сейчас вводят.</a:t>
          </a:r>
        </a:p>
      </dsp:txBody>
      <dsp:txXfrm rot="5400000">
        <a:off x="5210796" y="752178"/>
        <a:ext cx="4842569" cy="225653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177D6-2EF4-4381-973B-DCF8A4152B79}">
      <dsp:nvSpPr>
        <dsp:cNvPr id="0" name=""/>
        <dsp:cNvSpPr/>
      </dsp:nvSpPr>
      <dsp:spPr>
        <a:xfrm>
          <a:off x="0" y="11066"/>
          <a:ext cx="10058399" cy="138528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kern="1200"/>
            <a:t>Перед заключением договора с контрагентом проверяйте его по системе судебных дел.</a:t>
          </a:r>
        </a:p>
      </dsp:txBody>
      <dsp:txXfrm>
        <a:off x="67624" y="78690"/>
        <a:ext cx="9923151" cy="1250032"/>
      </dsp:txXfrm>
    </dsp:sp>
    <dsp:sp modelId="{46768EB6-B584-4D11-9AA0-88F7742F35FF}">
      <dsp:nvSpPr>
        <dsp:cNvPr id="0" name=""/>
        <dsp:cNvSpPr/>
      </dsp:nvSpPr>
      <dsp:spPr>
        <a:xfrm>
          <a:off x="0" y="1502906"/>
          <a:ext cx="10058399" cy="138528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kern="1200"/>
            <a:t>2. При ведении судебных споров отслеживайте ход судопроизводства в электронном виде.</a:t>
          </a:r>
        </a:p>
      </dsp:txBody>
      <dsp:txXfrm>
        <a:off x="67624" y="1570530"/>
        <a:ext cx="9923151" cy="1250032"/>
      </dsp:txXfrm>
    </dsp:sp>
    <dsp:sp modelId="{87610F5F-C449-45E5-9308-94FB4E3CCE89}">
      <dsp:nvSpPr>
        <dsp:cNvPr id="0" name=""/>
        <dsp:cNvSpPr/>
      </dsp:nvSpPr>
      <dsp:spPr>
        <a:xfrm>
          <a:off x="0" y="2888186"/>
          <a:ext cx="10058399" cy="86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ru-RU" sz="2900" kern="1200"/>
            <a:t>Отслеживайте судебную практику для оценки рисков применяемой Вами системы налогообложения.</a:t>
          </a:r>
        </a:p>
      </dsp:txBody>
      <dsp:txXfrm>
        <a:off x="0" y="2888186"/>
        <a:ext cx="10058399" cy="86163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7213-E70A-4A7C-88B9-CBCD1FDBB37C}">
      <dsp:nvSpPr>
        <dsp:cNvPr id="0" name=""/>
        <dsp:cNvSpPr/>
      </dsp:nvSpPr>
      <dsp:spPr>
        <a:xfrm>
          <a:off x="0" y="322074"/>
          <a:ext cx="10058399" cy="1002434"/>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Передача информации о расчетах через операторов фискальных данных в ФНС России.</a:t>
          </a:r>
        </a:p>
      </dsp:txBody>
      <dsp:txXfrm>
        <a:off x="48935" y="371009"/>
        <a:ext cx="9960529" cy="904564"/>
      </dsp:txXfrm>
    </dsp:sp>
    <dsp:sp modelId="{6D0AEAE5-ECE9-44AC-9F8A-16D766CF9A0A}">
      <dsp:nvSpPr>
        <dsp:cNvPr id="0" name=""/>
        <dsp:cNvSpPr/>
      </dsp:nvSpPr>
      <dsp:spPr>
        <a:xfrm>
          <a:off x="0" y="1379228"/>
          <a:ext cx="10058399" cy="1002434"/>
        </a:xfrm>
        <a:prstGeom prst="roundRect">
          <a:avLst/>
        </a:prstGeom>
        <a:gradFill rotWithShape="0">
          <a:gsLst>
            <a:gs pos="0">
              <a:schemeClr val="accent2">
                <a:hueOff val="-474331"/>
                <a:satOff val="-12917"/>
                <a:lumOff val="-2549"/>
                <a:alphaOff val="0"/>
                <a:tint val="65000"/>
                <a:shade val="92000"/>
                <a:satMod val="130000"/>
              </a:schemeClr>
            </a:gs>
            <a:gs pos="45000">
              <a:schemeClr val="accent2">
                <a:hueOff val="-474331"/>
                <a:satOff val="-12917"/>
                <a:lumOff val="-2549"/>
                <a:alphaOff val="0"/>
                <a:tint val="60000"/>
                <a:shade val="99000"/>
                <a:satMod val="120000"/>
              </a:schemeClr>
            </a:gs>
            <a:gs pos="100000">
              <a:schemeClr val="accent2">
                <a:hueOff val="-474331"/>
                <a:satOff val="-12917"/>
                <a:lumOff val="-254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Возможность осуществления всех регистрационных действий с ККТ и иного юридически значимого документооборота по вопросам применения ККТ через личный кабинет на сайте ФНС России.</a:t>
          </a:r>
        </a:p>
      </dsp:txBody>
      <dsp:txXfrm>
        <a:off x="48935" y="1428163"/>
        <a:ext cx="9960529" cy="904564"/>
      </dsp:txXfrm>
    </dsp:sp>
    <dsp:sp modelId="{BFFF8B6A-D9F9-4526-89F4-8EBA2D78A5F8}">
      <dsp:nvSpPr>
        <dsp:cNvPr id="0" name=""/>
        <dsp:cNvSpPr/>
      </dsp:nvSpPr>
      <dsp:spPr>
        <a:xfrm>
          <a:off x="0" y="2436382"/>
          <a:ext cx="10058399" cy="1002434"/>
        </a:xfrm>
        <a:prstGeom prst="roundRect">
          <a:avLst/>
        </a:prstGeom>
        <a:gradFill rotWithShape="0">
          <a:gsLst>
            <a:gs pos="0">
              <a:schemeClr val="accent2">
                <a:hueOff val="-948662"/>
                <a:satOff val="-25835"/>
                <a:lumOff val="-5098"/>
                <a:alphaOff val="0"/>
                <a:tint val="65000"/>
                <a:shade val="92000"/>
                <a:satMod val="130000"/>
              </a:schemeClr>
            </a:gs>
            <a:gs pos="45000">
              <a:schemeClr val="accent2">
                <a:hueOff val="-948662"/>
                <a:satOff val="-25835"/>
                <a:lumOff val="-5098"/>
                <a:alphaOff val="0"/>
                <a:tint val="60000"/>
                <a:shade val="99000"/>
                <a:satMod val="120000"/>
              </a:schemeClr>
            </a:gs>
            <a:gs pos="100000">
              <a:schemeClr val="accent2">
                <a:hueOff val="-948662"/>
                <a:satOff val="-25835"/>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Изготовление кассовых чеков и бланков строгой отчетности исключительно кассовыми аппаратами с возможностью их направления в электронной форме на абонентский номер или электронную почту покупателя. Бланк строгой отчетности приравнен к кассовому чеку.</a:t>
          </a:r>
        </a:p>
      </dsp:txBody>
      <dsp:txXfrm>
        <a:off x="48935" y="2485317"/>
        <a:ext cx="9960529" cy="90456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CC29D-2E7C-43C8-BD06-5ED483F00773}">
      <dsp:nvSpPr>
        <dsp:cNvPr id="0" name=""/>
        <dsp:cNvSpPr/>
      </dsp:nvSpPr>
      <dsp:spPr>
        <a:xfrm>
          <a:off x="0" y="19090"/>
          <a:ext cx="10058399" cy="1206343"/>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С 1 июля 2019 года – табачная продукция. Производители обязаны маркировать каждую пачку;</a:t>
          </a:r>
        </a:p>
      </dsp:txBody>
      <dsp:txXfrm>
        <a:off x="58889" y="77979"/>
        <a:ext cx="9940621" cy="1088565"/>
      </dsp:txXfrm>
    </dsp:sp>
    <dsp:sp modelId="{DEACDC1E-5A6E-4E03-BB48-B0A97EB2946E}">
      <dsp:nvSpPr>
        <dsp:cNvPr id="0" name=""/>
        <dsp:cNvSpPr/>
      </dsp:nvSpPr>
      <dsp:spPr>
        <a:xfrm>
          <a:off x="0" y="1277273"/>
          <a:ext cx="10058399" cy="1206343"/>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С 1 июля 2019 года – обувь. </a:t>
          </a:r>
        </a:p>
      </dsp:txBody>
      <dsp:txXfrm>
        <a:off x="58889" y="1336162"/>
        <a:ext cx="9940621" cy="1088565"/>
      </dsp:txXfrm>
    </dsp:sp>
    <dsp:sp modelId="{C9008A7D-3A35-4376-B826-204C67C1EA4B}">
      <dsp:nvSpPr>
        <dsp:cNvPr id="0" name=""/>
        <dsp:cNvSpPr/>
      </dsp:nvSpPr>
      <dsp:spPr>
        <a:xfrm>
          <a:off x="0" y="2535457"/>
          <a:ext cx="10058399" cy="1206343"/>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a:t>С 1 декабря 2019 года: туалетная вода, шины и пневматические резиновые покрышки, одежды из натуральной или композиционной кожи, женские и детские вязаные блузки, верхняя одежда — женская и мужская, белье: постельное, столовое, туалетное и кухонное, фотокамеры и лампы-вспышки.</a:t>
          </a:r>
        </a:p>
      </dsp:txBody>
      <dsp:txXfrm>
        <a:off x="58889" y="2594346"/>
        <a:ext cx="9940621" cy="108856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6F857-0F4E-4784-B23A-80B7FBD4E8B3}">
      <dsp:nvSpPr>
        <dsp:cNvPr id="0" name=""/>
        <dsp:cNvSpPr/>
      </dsp:nvSpPr>
      <dsp:spPr>
        <a:xfrm>
          <a:off x="-4251287" y="-652255"/>
          <a:ext cx="5065299" cy="5065299"/>
        </a:xfrm>
        <a:prstGeom prst="blockArc">
          <a:avLst>
            <a:gd name="adj1" fmla="val 18900000"/>
            <a:gd name="adj2" fmla="val 2700000"/>
            <a:gd name="adj3" fmla="val 42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09A0CB-98F5-4DEF-96F6-346FEEDB1372}">
      <dsp:nvSpPr>
        <dsp:cNvPr id="0" name=""/>
        <dsp:cNvSpPr/>
      </dsp:nvSpPr>
      <dsp:spPr>
        <a:xfrm>
          <a:off x="356519" y="234974"/>
          <a:ext cx="9651482" cy="4702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260" tIns="35560" rIns="35560" bIns="35560" numCol="1" spcCol="1270" anchor="ctr" anchorCtr="0">
          <a:noAutofit/>
        </a:bodyPr>
        <a:lstStyle/>
        <a:p>
          <a:pPr marL="0" lvl="0" indent="0" algn="l" defTabSz="622300">
            <a:lnSpc>
              <a:spcPct val="90000"/>
            </a:lnSpc>
            <a:spcBef>
              <a:spcPct val="0"/>
            </a:spcBef>
            <a:spcAft>
              <a:spcPct val="35000"/>
            </a:spcAft>
            <a:buNone/>
          </a:pPr>
          <a:r>
            <a:rPr lang="ru-RU" sz="1400" b="0" i="0" kern="1200"/>
            <a:t>На уровне производителя / импортера: уникальный </a:t>
          </a:r>
          <a:r>
            <a:rPr lang="en-US" sz="1400" b="0" i="0" kern="1200"/>
            <a:t>Data Matrix </a:t>
          </a:r>
          <a:r>
            <a:rPr lang="ru-RU" sz="1400" b="0" i="0" kern="1200"/>
            <a:t>код наносится на товар.</a:t>
          </a:r>
          <a:endParaRPr lang="ru-RU" sz="1400" kern="1200"/>
        </a:p>
      </dsp:txBody>
      <dsp:txXfrm>
        <a:off x="356519" y="234974"/>
        <a:ext cx="9651482" cy="470248"/>
      </dsp:txXfrm>
    </dsp:sp>
    <dsp:sp modelId="{1647F1F4-00CA-469E-B964-76DDEA619660}">
      <dsp:nvSpPr>
        <dsp:cNvPr id="0" name=""/>
        <dsp:cNvSpPr/>
      </dsp:nvSpPr>
      <dsp:spPr>
        <a:xfrm>
          <a:off x="62614" y="176192"/>
          <a:ext cx="587811" cy="58781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9A6BB9-7D80-405D-83EA-46CB9604F638}">
      <dsp:nvSpPr>
        <dsp:cNvPr id="0" name=""/>
        <dsp:cNvSpPr/>
      </dsp:nvSpPr>
      <dsp:spPr>
        <a:xfrm>
          <a:off x="693486" y="940121"/>
          <a:ext cx="9314516" cy="4702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260" tIns="35560" rIns="35560" bIns="35560" numCol="1" spcCol="1270" anchor="ctr" anchorCtr="0">
          <a:noAutofit/>
        </a:bodyPr>
        <a:lstStyle/>
        <a:p>
          <a:pPr marL="0" lvl="0" indent="0" algn="l" defTabSz="622300">
            <a:lnSpc>
              <a:spcPct val="90000"/>
            </a:lnSpc>
            <a:spcBef>
              <a:spcPct val="0"/>
            </a:spcBef>
            <a:spcAft>
              <a:spcPct val="35000"/>
            </a:spcAft>
            <a:buNone/>
          </a:pPr>
          <a:r>
            <a:rPr lang="ru-RU" sz="1400" b="0" i="0" kern="1200"/>
            <a:t>На уровне логистики: фиксируется весь путь товара — от завода до потребителя.</a:t>
          </a:r>
        </a:p>
      </dsp:txBody>
      <dsp:txXfrm>
        <a:off x="693486" y="940121"/>
        <a:ext cx="9314516" cy="470248"/>
      </dsp:txXfrm>
    </dsp:sp>
    <dsp:sp modelId="{7C880597-7197-4090-B363-D6F8A3F3B897}">
      <dsp:nvSpPr>
        <dsp:cNvPr id="0" name=""/>
        <dsp:cNvSpPr/>
      </dsp:nvSpPr>
      <dsp:spPr>
        <a:xfrm>
          <a:off x="399580" y="881340"/>
          <a:ext cx="587811" cy="58781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174155-3D1E-4861-BF04-B380E4E4F3EC}">
      <dsp:nvSpPr>
        <dsp:cNvPr id="0" name=""/>
        <dsp:cNvSpPr/>
      </dsp:nvSpPr>
      <dsp:spPr>
        <a:xfrm>
          <a:off x="796907" y="1645269"/>
          <a:ext cx="9211094" cy="4702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260" tIns="35560" rIns="35560" bIns="35560" numCol="1" spcCol="1270" anchor="ctr" anchorCtr="0">
          <a:noAutofit/>
        </a:bodyPr>
        <a:lstStyle/>
        <a:p>
          <a:pPr marL="0" lvl="0" indent="0" algn="l" defTabSz="622300">
            <a:lnSpc>
              <a:spcPct val="90000"/>
            </a:lnSpc>
            <a:spcBef>
              <a:spcPct val="0"/>
            </a:spcBef>
            <a:spcAft>
              <a:spcPct val="35000"/>
            </a:spcAft>
            <a:buNone/>
          </a:pPr>
          <a:r>
            <a:rPr lang="ru-RU" sz="1400" b="0" i="0" kern="1200"/>
            <a:t>На уровне магазина: товар размещается на полке только после сканирования </a:t>
          </a:r>
          <a:r>
            <a:rPr lang="en-US" sz="1400" b="0" i="0" kern="1200"/>
            <a:t>Data Matrix </a:t>
          </a:r>
          <a:r>
            <a:rPr lang="ru-RU" sz="1400" b="0" i="0" kern="1200"/>
            <a:t>кода, что исключает возможность вброса подделки.</a:t>
          </a:r>
        </a:p>
      </dsp:txBody>
      <dsp:txXfrm>
        <a:off x="796907" y="1645269"/>
        <a:ext cx="9211094" cy="470248"/>
      </dsp:txXfrm>
    </dsp:sp>
    <dsp:sp modelId="{86C40535-9857-4EF6-BFE0-3677E63A032F}">
      <dsp:nvSpPr>
        <dsp:cNvPr id="0" name=""/>
        <dsp:cNvSpPr/>
      </dsp:nvSpPr>
      <dsp:spPr>
        <a:xfrm>
          <a:off x="503002" y="1586488"/>
          <a:ext cx="587811" cy="58781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4EFFD-0677-489A-AA16-CB0687ABAC12}">
      <dsp:nvSpPr>
        <dsp:cNvPr id="0" name=""/>
        <dsp:cNvSpPr/>
      </dsp:nvSpPr>
      <dsp:spPr>
        <a:xfrm>
          <a:off x="693486" y="2350417"/>
          <a:ext cx="9314516" cy="4702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260" tIns="35560" rIns="35560" bIns="35560" numCol="1" spcCol="1270" anchor="ctr" anchorCtr="0">
          <a:noAutofit/>
        </a:bodyPr>
        <a:lstStyle/>
        <a:p>
          <a:pPr marL="0" lvl="0" indent="0" algn="l" defTabSz="622300">
            <a:lnSpc>
              <a:spcPct val="90000"/>
            </a:lnSpc>
            <a:spcBef>
              <a:spcPct val="0"/>
            </a:spcBef>
            <a:spcAft>
              <a:spcPct val="35000"/>
            </a:spcAft>
            <a:buNone/>
          </a:pPr>
          <a:r>
            <a:rPr lang="ru-RU" sz="1400" b="0" i="0" kern="1200"/>
            <a:t>На уровне кассы: система не позволит реализовать контрафактный товар при продаже на онлайн-кассе. Когда кассир сканирует код в момент продажи, ОФД сообщает в систему маркировки о том, что товар выбыл.</a:t>
          </a:r>
        </a:p>
      </dsp:txBody>
      <dsp:txXfrm>
        <a:off x="693486" y="2350417"/>
        <a:ext cx="9314516" cy="470248"/>
      </dsp:txXfrm>
    </dsp:sp>
    <dsp:sp modelId="{B7B28FC8-8E96-4F5C-BEFC-AFA27D1193A3}">
      <dsp:nvSpPr>
        <dsp:cNvPr id="0" name=""/>
        <dsp:cNvSpPr/>
      </dsp:nvSpPr>
      <dsp:spPr>
        <a:xfrm>
          <a:off x="399580" y="2291636"/>
          <a:ext cx="587811" cy="58781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32414-BD53-4649-B3C3-F82200059A22}">
      <dsp:nvSpPr>
        <dsp:cNvPr id="0" name=""/>
        <dsp:cNvSpPr/>
      </dsp:nvSpPr>
      <dsp:spPr>
        <a:xfrm>
          <a:off x="356519" y="3055565"/>
          <a:ext cx="9651482" cy="4702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260" tIns="35560" rIns="35560" bIns="35560" numCol="1" spcCol="1270" anchor="ctr" anchorCtr="0">
          <a:noAutofit/>
        </a:bodyPr>
        <a:lstStyle/>
        <a:p>
          <a:pPr marL="0" lvl="0" indent="0" algn="l" defTabSz="622300">
            <a:lnSpc>
              <a:spcPct val="90000"/>
            </a:lnSpc>
            <a:spcBef>
              <a:spcPct val="0"/>
            </a:spcBef>
            <a:spcAft>
              <a:spcPct val="35000"/>
            </a:spcAft>
            <a:buNone/>
          </a:pPr>
          <a:r>
            <a:rPr lang="ru-RU" sz="1400" b="0" i="0" kern="1200"/>
            <a:t>На уровне потребителя: осуществляется общественный контроль и выявление нелегального товара с помощью приложения «Честный знак».</a:t>
          </a:r>
        </a:p>
      </dsp:txBody>
      <dsp:txXfrm>
        <a:off x="356519" y="3055565"/>
        <a:ext cx="9651482" cy="470248"/>
      </dsp:txXfrm>
    </dsp:sp>
    <dsp:sp modelId="{CDAD9232-8ACA-4C9B-A63B-6C302F83DB43}">
      <dsp:nvSpPr>
        <dsp:cNvPr id="0" name=""/>
        <dsp:cNvSpPr/>
      </dsp:nvSpPr>
      <dsp:spPr>
        <a:xfrm>
          <a:off x="62614" y="2996783"/>
          <a:ext cx="587811" cy="58781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7820-799B-4198-9BCC-AE9E14838A07}">
      <dsp:nvSpPr>
        <dsp:cNvPr id="0" name=""/>
        <dsp:cNvSpPr/>
      </dsp:nvSpPr>
      <dsp:spPr>
        <a:xfrm>
          <a:off x="0" y="79635"/>
          <a:ext cx="10058399" cy="115830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Изучайте не только российские разработки, но и разработки иностранных коллег в части введения новых технологий, это позволит получить конкурентное преимущество.</a:t>
          </a:r>
        </a:p>
      </dsp:txBody>
      <dsp:txXfrm>
        <a:off x="56544" y="136179"/>
        <a:ext cx="9945311" cy="1045212"/>
      </dsp:txXfrm>
    </dsp:sp>
    <dsp:sp modelId="{654A72C8-84A4-42B2-8729-FB41AB917BF3}">
      <dsp:nvSpPr>
        <dsp:cNvPr id="0" name=""/>
        <dsp:cNvSpPr/>
      </dsp:nvSpPr>
      <dsp:spPr>
        <a:xfrm>
          <a:off x="0" y="1301295"/>
          <a:ext cx="10058399" cy="1158300"/>
        </a:xfrm>
        <a:prstGeom prst="round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Используйте сервисы, которые повышают доступность услуг, например, сервисы для предпенсионеров, лиц, находящихся в декрете и пр.</a:t>
          </a:r>
        </a:p>
      </dsp:txBody>
      <dsp:txXfrm>
        <a:off x="56544" y="1357839"/>
        <a:ext cx="9945311" cy="1045212"/>
      </dsp:txXfrm>
    </dsp:sp>
    <dsp:sp modelId="{58A8B643-7D10-4213-AC44-20018E1C4F58}">
      <dsp:nvSpPr>
        <dsp:cNvPr id="0" name=""/>
        <dsp:cNvSpPr/>
      </dsp:nvSpPr>
      <dsp:spPr>
        <a:xfrm>
          <a:off x="0" y="2522955"/>
          <a:ext cx="10058399" cy="1158300"/>
        </a:xfrm>
        <a:prstGeom prst="round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a:t>Для того, чтобы регулировать вопросы автоматизации внутри компании, крупные компании создают специальные локальные акты, которыми регулируются вопросы автоматизации работы различных служб. </a:t>
          </a:r>
        </a:p>
      </dsp:txBody>
      <dsp:txXfrm>
        <a:off x="56544" y="2579499"/>
        <a:ext cx="9945311" cy="104521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0483-7660-49D2-A6C3-A5A4D5B3DFA9}">
      <dsp:nvSpPr>
        <dsp:cNvPr id="0" name=""/>
        <dsp:cNvSpPr/>
      </dsp:nvSpPr>
      <dsp:spPr>
        <a:xfrm>
          <a:off x="0" y="40935"/>
          <a:ext cx="10058399" cy="18006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a:t>1. Не используйте недоработанные сервисы, например, если чат-бот будет отвечать постоянно одну и ту же информацию, посетитель может в этом разочароваться и уйти на другой сайт, где ему предложат общение с  живыми людьми.</a:t>
          </a:r>
        </a:p>
      </dsp:txBody>
      <dsp:txXfrm>
        <a:off x="87900" y="128835"/>
        <a:ext cx="9882599" cy="1624830"/>
      </dsp:txXfrm>
    </dsp:sp>
    <dsp:sp modelId="{E10F85F2-2CDE-41D8-B8E6-5B44A669D1D2}">
      <dsp:nvSpPr>
        <dsp:cNvPr id="0" name=""/>
        <dsp:cNvSpPr/>
      </dsp:nvSpPr>
      <dsp:spPr>
        <a:xfrm>
          <a:off x="0" y="1919325"/>
          <a:ext cx="10058399" cy="180063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a:t>Не используйте длительный период ожидания услуги, перевод с отдела на отдел путем применения робота звонков, часто это говорит об отсутствии слаженной работы и понимания проблемы в целом. </a:t>
          </a:r>
        </a:p>
      </dsp:txBody>
      <dsp:txXfrm>
        <a:off x="87900" y="2007225"/>
        <a:ext cx="9882599" cy="1624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75E3C-C7BC-4D52-8A1F-B5A9C6726EFE}">
      <dsp:nvSpPr>
        <dsp:cNvPr id="0" name=""/>
        <dsp:cNvSpPr/>
      </dsp:nvSpPr>
      <dsp:spPr>
        <a:xfrm>
          <a:off x="0" y="534045"/>
          <a:ext cx="10058399" cy="63648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создание центра компетенций по "цифровизации" экономики, в том числе в части переподготовки управленческих и инженерных кадров;</a:t>
          </a:r>
        </a:p>
      </dsp:txBody>
      <dsp:txXfrm>
        <a:off x="31070" y="565115"/>
        <a:ext cx="9996259" cy="574340"/>
      </dsp:txXfrm>
    </dsp:sp>
    <dsp:sp modelId="{1C4A5939-566A-434F-B827-3DE91976C7DF}">
      <dsp:nvSpPr>
        <dsp:cNvPr id="0" name=""/>
        <dsp:cNvSpPr/>
      </dsp:nvSpPr>
      <dsp:spPr>
        <a:xfrm>
          <a:off x="0" y="1219485"/>
          <a:ext cx="10058399" cy="63648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обеспечение возможности формирования совместных предприятий, обеспечивающих предоставление услуг по информатизации бизнес-процессов по аналогии с энергосервисными контрактами;</a:t>
          </a:r>
        </a:p>
      </dsp:txBody>
      <dsp:txXfrm>
        <a:off x="31070" y="1250555"/>
        <a:ext cx="9996259" cy="574340"/>
      </dsp:txXfrm>
    </dsp:sp>
    <dsp:sp modelId="{F4362B48-2FA8-432D-BA5F-AEF075A60E28}">
      <dsp:nvSpPr>
        <dsp:cNvPr id="0" name=""/>
        <dsp:cNvSpPr/>
      </dsp:nvSpPr>
      <dsp:spPr>
        <a:xfrm>
          <a:off x="0" y="1904925"/>
          <a:ext cx="10058399" cy="63648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установление обязательности использования автоматизированного дистанционного сбора данных об объеме потребленных коммунальных ресурсов (электроснабжение, теплоснабжение, водоснабжение);</a:t>
          </a:r>
        </a:p>
      </dsp:txBody>
      <dsp:txXfrm>
        <a:off x="31070" y="1935995"/>
        <a:ext cx="9996259" cy="574340"/>
      </dsp:txXfrm>
    </dsp:sp>
    <dsp:sp modelId="{E0C7C7EE-E3BB-475D-AA89-AFF74659354F}">
      <dsp:nvSpPr>
        <dsp:cNvPr id="0" name=""/>
        <dsp:cNvSpPr/>
      </dsp:nvSpPr>
      <dsp:spPr>
        <a:xfrm>
          <a:off x="0" y="2590365"/>
          <a:ext cx="10058399" cy="63648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обеспечение возможности осуществления ремонта по состоянию и создание систем предиктивной аналитики в отношении инфраструктуры жилищно-коммунального хозяйства</a:t>
          </a:r>
        </a:p>
      </dsp:txBody>
      <dsp:txXfrm>
        <a:off x="31070" y="2621435"/>
        <a:ext cx="9996259" cy="574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0A02C-71D8-4828-8992-0643D27D472D}">
      <dsp:nvSpPr>
        <dsp:cNvPr id="0" name=""/>
        <dsp:cNvSpPr/>
      </dsp:nvSpPr>
      <dsp:spPr>
        <a:xfrm>
          <a:off x="0" y="168285"/>
          <a:ext cx="10058399" cy="10857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0" i="0" kern="1200"/>
            <a:t>Использование электронных документов в административном, арбитражном и гражданском процессе</a:t>
          </a:r>
          <a:endParaRPr lang="ru-RU" sz="2900" kern="1200"/>
        </a:p>
      </dsp:txBody>
      <dsp:txXfrm>
        <a:off x="53002" y="221287"/>
        <a:ext cx="9952395" cy="979756"/>
      </dsp:txXfrm>
    </dsp:sp>
    <dsp:sp modelId="{EA38EAC9-B321-4F4F-BE92-D57F542F5370}">
      <dsp:nvSpPr>
        <dsp:cNvPr id="0" name=""/>
        <dsp:cNvSpPr/>
      </dsp:nvSpPr>
      <dsp:spPr>
        <a:xfrm>
          <a:off x="0" y="1337565"/>
          <a:ext cx="10058399" cy="10857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0" i="0" kern="1200"/>
            <a:t>Новые подходы ВС РФ </a:t>
          </a:r>
          <a:endParaRPr lang="ru-RU" sz="2900" kern="1200"/>
        </a:p>
      </dsp:txBody>
      <dsp:txXfrm>
        <a:off x="53002" y="1390567"/>
        <a:ext cx="9952395" cy="979756"/>
      </dsp:txXfrm>
    </dsp:sp>
    <dsp:sp modelId="{8721E85D-2D31-435D-A4D8-28B34B18F604}">
      <dsp:nvSpPr>
        <dsp:cNvPr id="0" name=""/>
        <dsp:cNvSpPr/>
      </dsp:nvSpPr>
      <dsp:spPr>
        <a:xfrm>
          <a:off x="0" y="2506845"/>
          <a:ext cx="10058399" cy="108576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0" i="0" kern="1200"/>
            <a:t>Порядок подачи в суды документов в электронном виде</a:t>
          </a:r>
          <a:endParaRPr lang="ru-RU" sz="2900" kern="1200"/>
        </a:p>
      </dsp:txBody>
      <dsp:txXfrm>
        <a:off x="53002" y="2559847"/>
        <a:ext cx="9952395" cy="979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C669C-544A-4671-8E2C-A0007BEA6266}">
      <dsp:nvSpPr>
        <dsp:cNvPr id="0" name=""/>
        <dsp:cNvSpPr/>
      </dsp:nvSpPr>
      <dsp:spPr>
        <a:xfrm>
          <a:off x="0" y="243345"/>
          <a:ext cx="10058399" cy="105300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1. Сертификат ключа подписи, относящийся к этой электронно-цифровой подписи, не утратил силы (действует) на момент проверки или на момент подписания электронного документа при наличии доказательств, определяющих момент подписания;</a:t>
          </a:r>
        </a:p>
      </dsp:txBody>
      <dsp:txXfrm>
        <a:off x="51403" y="294748"/>
        <a:ext cx="9955593" cy="950194"/>
      </dsp:txXfrm>
    </dsp:sp>
    <dsp:sp modelId="{4619423C-88DF-4362-B815-095FE105A463}">
      <dsp:nvSpPr>
        <dsp:cNvPr id="0" name=""/>
        <dsp:cNvSpPr/>
      </dsp:nvSpPr>
      <dsp:spPr>
        <a:xfrm>
          <a:off x="0" y="1353945"/>
          <a:ext cx="10058399" cy="105300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2. Подтверждена подлинность электронной цифровой подписи в электронном документе;</a:t>
          </a:r>
        </a:p>
      </dsp:txBody>
      <dsp:txXfrm>
        <a:off x="51403" y="1405348"/>
        <a:ext cx="9955593" cy="950194"/>
      </dsp:txXfrm>
    </dsp:sp>
    <dsp:sp modelId="{127BD8EC-9BE1-458F-9282-47AD005FBC29}">
      <dsp:nvSpPr>
        <dsp:cNvPr id="0" name=""/>
        <dsp:cNvSpPr/>
      </dsp:nvSpPr>
      <dsp:spPr>
        <a:xfrm>
          <a:off x="0" y="2464545"/>
          <a:ext cx="10058399" cy="105300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3. Электронная цифровая подпись используется в соответствии со сведениями, указанными в сертификате ключа подписи.</a:t>
          </a:r>
        </a:p>
      </dsp:txBody>
      <dsp:txXfrm>
        <a:off x="51403" y="2515948"/>
        <a:ext cx="9955593" cy="9501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6E64B-E0A5-45A8-B5F6-1F868210FCAB}">
      <dsp:nvSpPr>
        <dsp:cNvPr id="0" name=""/>
        <dsp:cNvSpPr/>
      </dsp:nvSpPr>
      <dsp:spPr>
        <a:xfrm>
          <a:off x="0" y="130890"/>
          <a:ext cx="10058399" cy="1133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solidFill>
                <a:schemeClr val="tx1"/>
              </a:solidFill>
            </a:rPr>
            <a:t>1) документирование информации является обязательным условием включения ее в информационные ресурсы, а порядок документирования информации нормативно устанавливается органами государственной власти, ответственными за организацию делопроизводства, стандартизацию документов и их массивов, безопасность РФ;</a:t>
          </a:r>
        </a:p>
      </dsp:txBody>
      <dsp:txXfrm>
        <a:off x="55344" y="186234"/>
        <a:ext cx="9947711" cy="1023042"/>
      </dsp:txXfrm>
    </dsp:sp>
    <dsp:sp modelId="{309526C2-7B84-4B41-938E-4F87123483A4}">
      <dsp:nvSpPr>
        <dsp:cNvPr id="0" name=""/>
        <dsp:cNvSpPr/>
      </dsp:nvSpPr>
      <dsp:spPr>
        <a:xfrm>
          <a:off x="0" y="1313580"/>
          <a:ext cx="10058399" cy="1133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solidFill>
                <a:schemeClr val="tx1"/>
              </a:solidFill>
            </a:rPr>
            <a:t>2) документ, полученный из автоматизированной информационной системы, приобретает юридическую силу после его подписания должностным лицом в порядке, определяемом законодательством России. Закон также допускает использование электронной цифровой подписи для подтверждения юридической силы документов при работе с информацией в электронном виде;</a:t>
          </a:r>
        </a:p>
      </dsp:txBody>
      <dsp:txXfrm>
        <a:off x="55344" y="1368924"/>
        <a:ext cx="9947711" cy="1023042"/>
      </dsp:txXfrm>
    </dsp:sp>
    <dsp:sp modelId="{812D051B-E870-4649-AD26-5FF5F7737C9A}">
      <dsp:nvSpPr>
        <dsp:cNvPr id="0" name=""/>
        <dsp:cNvSpPr/>
      </dsp:nvSpPr>
      <dsp:spPr>
        <a:xfrm>
          <a:off x="0" y="2496270"/>
          <a:ext cx="10058399" cy="11337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solidFill>
                <a:schemeClr val="tx1"/>
              </a:solidFill>
            </a:rPr>
            <a:t>3) за правонарушения при работе с документированной информацией организации их должностные лица должны нести ответственность в соответствии с законодательством Российской Федерации и ее субъектов.</a:t>
          </a:r>
        </a:p>
      </dsp:txBody>
      <dsp:txXfrm>
        <a:off x="55344" y="2551614"/>
        <a:ext cx="9947711" cy="10230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07C4B-6F00-452C-BE30-BB1ADCFE2932}">
      <dsp:nvSpPr>
        <dsp:cNvPr id="0" name=""/>
        <dsp:cNvSpPr/>
      </dsp:nvSpPr>
      <dsp:spPr>
        <a:xfrm>
          <a:off x="0" y="37656"/>
          <a:ext cx="10058399" cy="17938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ru-RU" sz="3400" u="sng" kern="1200"/>
            <a:t>Онлайн договоры</a:t>
          </a:r>
          <a:r>
            <a:rPr lang="ru-RU" sz="3400" kern="1200"/>
            <a:t>	</a:t>
          </a:r>
        </a:p>
      </dsp:txBody>
      <dsp:txXfrm>
        <a:off x="87568" y="125224"/>
        <a:ext cx="9883263" cy="1618693"/>
      </dsp:txXfrm>
    </dsp:sp>
    <dsp:sp modelId="{F84B3B12-B38D-495F-813C-A9AEA3164AA9}">
      <dsp:nvSpPr>
        <dsp:cNvPr id="0" name=""/>
        <dsp:cNvSpPr/>
      </dsp:nvSpPr>
      <dsp:spPr>
        <a:xfrm>
          <a:off x="0" y="1929405"/>
          <a:ext cx="10058399" cy="17938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ru-RU" sz="3400" u="sng" kern="1200"/>
            <a:t>Проблемы резервирования опубликованных на сайте договорных условий и подтверждения условий договора</a:t>
          </a:r>
          <a:r>
            <a:rPr lang="ru-RU" sz="3400" kern="1200"/>
            <a:t>	</a:t>
          </a:r>
        </a:p>
      </dsp:txBody>
      <dsp:txXfrm>
        <a:off x="87568" y="2016973"/>
        <a:ext cx="9883263" cy="16186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B3C52-DCF9-453D-8717-41994685EADC}">
      <dsp:nvSpPr>
        <dsp:cNvPr id="0" name=""/>
        <dsp:cNvSpPr/>
      </dsp:nvSpPr>
      <dsp:spPr>
        <a:xfrm>
          <a:off x="0" y="450981"/>
          <a:ext cx="10058399" cy="9068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a:t>Существует два вида договоров, заключаемых через Интернет:</a:t>
          </a:r>
        </a:p>
      </dsp:txBody>
      <dsp:txXfrm>
        <a:off x="44271" y="495252"/>
        <a:ext cx="9969857" cy="818354"/>
      </dsp:txXfrm>
    </dsp:sp>
    <dsp:sp modelId="{1AAD9EFE-F045-4E10-BC0E-9A02AA7ECAE7}">
      <dsp:nvSpPr>
        <dsp:cNvPr id="0" name=""/>
        <dsp:cNvSpPr/>
      </dsp:nvSpPr>
      <dsp:spPr>
        <a:xfrm>
          <a:off x="0" y="1426997"/>
          <a:ext cx="10058399" cy="9068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a:t>заключаемые через Web-сайты (продажа товаров посредством интернет-магазинов; оказание различных услуг, например финансовых);</a:t>
          </a:r>
        </a:p>
      </dsp:txBody>
      <dsp:txXfrm>
        <a:off x="44271" y="1471268"/>
        <a:ext cx="9969857" cy="818354"/>
      </dsp:txXfrm>
    </dsp:sp>
    <dsp:sp modelId="{87D653C1-4759-4785-A897-E3C7BA1AFA3F}">
      <dsp:nvSpPr>
        <dsp:cNvPr id="0" name=""/>
        <dsp:cNvSpPr/>
      </dsp:nvSpPr>
      <dsp:spPr>
        <a:xfrm>
          <a:off x="0" y="2403013"/>
          <a:ext cx="10058399" cy="9068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a:t>заключаемые по e-mail.</a:t>
          </a:r>
        </a:p>
      </dsp:txBody>
      <dsp:txXfrm>
        <a:off x="44271" y="2447284"/>
        <a:ext cx="9969857" cy="8183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E51D080-0FA4-452C-BE9C-57B885F95115}" type="datetime1">
              <a:rPr lang="ru-RU" smtClean="0"/>
              <a:t>21.01.2021</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68A2903-BD5A-4833-B0CA-AB5B8165171B}" type="datetime1">
              <a:rPr lang="ru-RU" smtClean="0"/>
              <a:t>21.01.2021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cs typeface="FreesiaUPC" panose="020B0502040204020203" pitchFamily="34" charset="-34"/>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a:t>Образец подзаголовка</a:t>
            </a:r>
            <a:endParaRPr lang="en-US" dirty="0"/>
          </a:p>
        </p:txBody>
      </p:sp>
      <p:cxnSp>
        <p:nvCxnSpPr>
          <p:cNvPr id="9" name="Прямая соединительная линия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Дата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8D4DAEB3-2211-4CA3-9D23-0143FCF3926F}" type="datetime1">
              <a:rPr lang="ru-RU" smtClean="0"/>
              <a:t>21.01.2021</a:t>
            </a:fld>
            <a:endParaRPr lang="en-US" dirty="0"/>
          </a:p>
        </p:txBody>
      </p:sp>
      <p:sp>
        <p:nvSpPr>
          <p:cNvPr id="5" name="Нижний колонтитул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Номер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lIns="45720" tIns="0" rIns="45720" bIns="0"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A82E9B35-0826-45CC-9C2C-707B22DFAA83}" type="datetime1">
              <a:rPr lang="ru-RU" smtClean="0"/>
              <a:t>21.01.2021</a:t>
            </a:fld>
            <a:endParaRPr lang="en-US" dirty="0"/>
          </a:p>
        </p:txBody>
      </p:sp>
      <p:sp>
        <p:nvSpPr>
          <p:cNvPr id="8" name="Нижний колонтитул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Номер слайда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ый заголовок 1"/>
          <p:cNvSpPr>
            <a:spLocks noGrp="1"/>
          </p:cNvSpPr>
          <p:nvPr>
            <p:ph type="title" orient="vert"/>
          </p:nvPr>
        </p:nvSpPr>
        <p:spPr>
          <a:xfrm>
            <a:off x="8724900" y="412302"/>
            <a:ext cx="2628900" cy="5759898"/>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412302"/>
            <a:ext cx="7734300" cy="5759898"/>
          </a:xfrm>
        </p:spPr>
        <p:txBody>
          <a:bodyPr vert="eaVert" lIns="45720" tIns="0" rIns="45720" bIns="0"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74C0063D-EDF2-4190-A726-B9B651F864E7}" type="datetime1">
              <a:rPr lang="ru-RU" smtClean="0"/>
              <a:t>21.01.2021</a:t>
            </a:fld>
            <a:endParaRPr lang="en-US" dirty="0"/>
          </a:p>
        </p:txBody>
      </p:sp>
      <p:sp>
        <p:nvSpPr>
          <p:cNvPr id="8" name="Нижний колонтитул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E289488-0C23-4DC8-A9FA-240659547385}" type="datetime1">
              <a:rPr lang="ru-RU" smtClean="0"/>
              <a:t>21.01.2021</a:t>
            </a:fld>
            <a:endParaRPr lang="en-US"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ru-RU"/>
              <a:t>Образец заголовка</a:t>
            </a:r>
            <a:endParaRPr lang="en-US" dirty="0"/>
          </a:p>
        </p:txBody>
      </p:sp>
      <p:sp>
        <p:nvSpPr>
          <p:cNvPr id="3" name="Текст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cxnSp>
        <p:nvCxnSpPr>
          <p:cNvPr id="9" name="Прямая соединительная линия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Дата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33EFA117-2261-4A1D-8BE7-0B7E6A1366C0}" type="datetime1">
              <a:rPr lang="ru-RU" smtClean="0"/>
              <a:t>21.01.2021</a:t>
            </a:fld>
            <a:endParaRPr lang="en-US" dirty="0"/>
          </a:p>
        </p:txBody>
      </p:sp>
      <p:sp>
        <p:nvSpPr>
          <p:cNvPr id="8" name="Нижний колонтитул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Номер слайда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97280" y="286603"/>
            <a:ext cx="10058400" cy="1450757"/>
          </a:xfrm>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97280" y="2120900"/>
            <a:ext cx="4639736" cy="3748193"/>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515944" y="2120900"/>
            <a:ext cx="4639736" cy="3748194"/>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2" name="Дата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659279E9-B6DA-4AB3-A7CE-B748E56BEA69}" type="datetime1">
              <a:rPr lang="ru-RU" smtClean="0"/>
              <a:t>21.01.2021</a:t>
            </a:fld>
            <a:endParaRPr lang="en-US" dirty="0"/>
          </a:p>
        </p:txBody>
      </p:sp>
      <p:sp>
        <p:nvSpPr>
          <p:cNvPr id="9" name="Нижний колонтитул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097280" y="286603"/>
            <a:ext cx="10058400" cy="1450757"/>
          </a:xfrm>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97280" y="2958274"/>
            <a:ext cx="4639736" cy="2910821"/>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Текст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515944" y="2958273"/>
            <a:ext cx="4639736" cy="2910821"/>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2" name="Дата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7CF7452-61A3-4CDC-ACAB-74E5B4A7EF57}" type="datetime1">
              <a:rPr lang="ru-RU" smtClean="0"/>
              <a:t>21.01.2021</a:t>
            </a:fld>
            <a:endParaRPr lang="en-US" dirty="0"/>
          </a:p>
        </p:txBody>
      </p:sp>
      <p:sp>
        <p:nvSpPr>
          <p:cNvPr id="11" name="Нижний колонтитул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Номер слайда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6" name="Дата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4D00952-BE77-47A2-BE29-2226E2D6BB12}" type="datetime1">
              <a:rPr lang="ru-RU" smtClean="0"/>
              <a:t>21.01.2021</a:t>
            </a:fld>
            <a:endParaRPr lang="en-US" dirty="0"/>
          </a:p>
        </p:txBody>
      </p:sp>
      <p:sp>
        <p:nvSpPr>
          <p:cNvPr id="7" name="Нижний колонтитул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Номер слайда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14D5EF43-AECB-4459-AE90-3AFB54138C76}" type="datetime1">
              <a:rPr lang="ru-RU" smtClean="0"/>
              <a:t>21.01.2021</a:t>
            </a:fld>
            <a:endParaRPr lang="en-US"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ru-RU"/>
              <a:t>Образец заголовка</a:t>
            </a:r>
            <a:endParaRPr lang="en-US" dirty="0"/>
          </a:p>
        </p:txBody>
      </p:sp>
      <p:sp>
        <p:nvSpPr>
          <p:cNvPr id="3" name="Объект 2"/>
          <p:cNvSpPr>
            <a:spLocks noGrp="1"/>
          </p:cNvSpPr>
          <p:nvPr>
            <p:ph idx="1"/>
          </p:nvPr>
        </p:nvSpPr>
        <p:spPr>
          <a:xfrm>
            <a:off x="5458984" y="812799"/>
            <a:ext cx="5928344" cy="5294757"/>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a:xfrm>
            <a:off x="643464" y="6446520"/>
            <a:ext cx="3517568" cy="365125"/>
          </a:xfrm>
        </p:spPr>
        <p:txBody>
          <a:bodyPr rtlCol="0"/>
          <a:lstStyle>
            <a:lvl1pPr algn="l">
              <a:defRPr/>
            </a:lvl1pPr>
          </a:lstStyle>
          <a:p>
            <a:pPr rtl="0"/>
            <a:fld id="{FD0FAC8F-653F-479B-B209-9F30C9091843}" type="datetime1">
              <a:rPr lang="ru-RU" smtClean="0"/>
              <a:t>21.01.2021</a:t>
            </a:fld>
            <a:endParaRPr lang="en-US" dirty="0"/>
          </a:p>
        </p:txBody>
      </p:sp>
      <p:sp>
        <p:nvSpPr>
          <p:cNvPr id="6" name="Нижний колонтитул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Номер слайда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2" name="Заголовок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ru-RU"/>
              <a:t>Образец заголовка</a:t>
            </a:r>
            <a:endParaRPr lang="en-US" dirty="0"/>
          </a:p>
        </p:txBody>
      </p:sp>
      <p:sp>
        <p:nvSpPr>
          <p:cNvPr id="4" name="Текст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pPr rtl="0"/>
            <a:fld id="{36FD9FC9-5FD1-4E3B-B719-212F55599717}" type="datetime1">
              <a:rPr lang="ru-RU" smtClean="0"/>
              <a:t>21.01.2021</a:t>
            </a:fld>
            <a:endParaRPr lang="en-US" dirty="0"/>
          </a:p>
        </p:txBody>
      </p:sp>
      <p:sp>
        <p:nvSpPr>
          <p:cNvPr id="6" name="Нижний колонтитул 5"/>
          <p:cNvSpPr>
            <a:spLocks noGrp="1"/>
          </p:cNvSpPr>
          <p:nvPr>
            <p:ph type="ftr" sz="quarter" idx="11"/>
          </p:nvPr>
        </p:nvSpPr>
        <p:spPr>
          <a:xfrm>
            <a:off x="1097279" y="6446838"/>
            <a:ext cx="6818262" cy="365125"/>
          </a:xfrm>
        </p:spPr>
        <p:txBody>
          <a:bodyPr rtlCol="0"/>
          <a:lstStyle/>
          <a:p>
            <a:pPr algn="l" rtl="0"/>
            <a:endParaRPr lang="en-US" dirty="0"/>
          </a:p>
        </p:txBody>
      </p:sp>
      <p:sp>
        <p:nvSpPr>
          <p:cNvPr id="7" name="Номер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ru" dirty="0"/>
              <a:t>Щелкните, чтобы изменить стили текста образца слайда</a:t>
            </a:r>
          </a:p>
          <a:p>
            <a:pPr lvl="1" rtl="0"/>
            <a:r>
              <a:rPr lang="ru" dirty="0"/>
              <a:t>Второй уровень</a:t>
            </a:r>
          </a:p>
          <a:p>
            <a:pPr lvl="2" rtl="0"/>
            <a:r>
              <a:rPr lang="ru" dirty="0"/>
              <a:t>Третий уровень</a:t>
            </a:r>
          </a:p>
          <a:p>
            <a:pPr lvl="3" rtl="0"/>
            <a:r>
              <a:rPr lang="ru" dirty="0"/>
              <a:t>Четвертый уровень</a:t>
            </a:r>
          </a:p>
          <a:p>
            <a:pPr lvl="4" rtl="0"/>
            <a:r>
              <a:rPr lang="ru" dirty="0"/>
              <a:t>Пятый уровень</a:t>
            </a:r>
            <a:endParaRPr lang="en-US" dirty="0"/>
          </a:p>
        </p:txBody>
      </p:sp>
      <p:sp>
        <p:nvSpPr>
          <p:cNvPr id="4" name="Дата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n-lt"/>
                <a:cs typeface="Calibri" panose="020F0502020204030204" pitchFamily="34" charset="0"/>
              </a:defRPr>
            </a:lvl1pPr>
          </a:lstStyle>
          <a:p>
            <a:fld id="{428A7F57-8526-4A03-89D8-FFB0245E6649}" type="datetime1">
              <a:rPr lang="ru-RU" smtClean="0"/>
              <a:t>21.01.2021</a:t>
            </a:fld>
            <a:endParaRPr lang="en-US" dirty="0"/>
          </a:p>
        </p:txBody>
      </p:sp>
      <p:sp>
        <p:nvSpPr>
          <p:cNvPr id="5" name="Нижний колонтитул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n-lt"/>
                <a:cs typeface="Calibri" panose="020F0502020204030204" pitchFamily="34" charset="0"/>
              </a:defRPr>
            </a:lvl1pPr>
          </a:lstStyle>
          <a:p>
            <a:endParaRPr lang="en-US" dirty="0"/>
          </a:p>
        </p:txBody>
      </p:sp>
      <p:sp>
        <p:nvSpPr>
          <p:cNvPr id="6" name="Номер слайда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n-lt"/>
                <a:cs typeface="Calibri" panose="020F0502020204030204" pitchFamily="34" charset="0"/>
              </a:defRPr>
            </a:lvl1pPr>
          </a:lstStyle>
          <a:p>
            <a:fld id="{3A98EE3D-8CD1-4C3F-BD1C-C98C9596463C}" type="slidenum">
              <a:rPr lang="en-US" smtClean="0"/>
              <a:pPr/>
              <a:t>‹#›</a:t>
            </a:fld>
            <a:endParaRPr lang="en-US" dirty="0"/>
          </a:p>
        </p:txBody>
      </p:sp>
      <p:cxnSp>
        <p:nvCxnSpPr>
          <p:cNvPr id="10" name="Прямая соединительная линия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Calibri" panose="020F0502020204030204" pitchFamily="34" charset="0"/>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Calibri" panose="020F0502020204030204" pitchFamily="34" charset="0"/>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Calibri" panose="020F0502020204030204" pitchFamily="34" charset="0"/>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Calibri" panose="020F0502020204030204" pitchFamily="34" charset="0"/>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sudact.ru/law/nk-rf-chast2/razdel-viii/glava-25/statia-246/" TargetMode="External"/><Relationship Id="rId2" Type="http://schemas.openxmlformats.org/officeDocument/2006/relationships/hyperlink" Target="https://sudact.ru/arbitral/court/TQ6chyLwiTxR/" TargetMode="External"/><Relationship Id="rId1" Type="http://schemas.openxmlformats.org/officeDocument/2006/relationships/slideLayout" Target="../slideLayouts/slideLayout2.xml"/><Relationship Id="rId4" Type="http://schemas.openxmlformats.org/officeDocument/2006/relationships/hyperlink" Target="https://sudact.ru/law/nk-rf-chast2/razdel-viii/glava-21/statia-143/" TargetMode="External"/></Relationships>
</file>

<file path=ppt/slides/_rels/slide101.xml.rels><?xml version="1.0" encoding="UTF-8" standalone="yes"?>
<Relationships xmlns="http://schemas.openxmlformats.org/package/2006/relationships"><Relationship Id="rId2" Type="http://schemas.openxmlformats.org/officeDocument/2006/relationships/hyperlink" Target="https://sudact.ru/arbitral/court/8GT3lqKwl4Vr/"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05.xml.rels><?xml version="1.0" encoding="UTF-8" standalone="yes"?>
<Relationships xmlns="http://schemas.openxmlformats.org/package/2006/relationships"><Relationship Id="rId3" Type="http://schemas.openxmlformats.org/officeDocument/2006/relationships/hyperlink" Target="http://base.garant.ru/145967411/" TargetMode="External"/><Relationship Id="rId2" Type="http://schemas.openxmlformats.org/officeDocument/2006/relationships/hyperlink" Target="http://base.garant.ru/149620666/"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sudact.ru/law/gk-rf-chast4/razdel-vii/glava-76/ss-3_3/2_2/statia-1521/"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sudact.ru/law/apk-rf/razdel-i/glava-1/statia-9/"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ervice.nalog.ru/uwsfind.do" TargetMode="External"/><Relationship Id="rId2" Type="http://schemas.openxmlformats.org/officeDocument/2006/relationships/hyperlink" Target="http://egrul.nalog.ru/" TargetMode="External"/><Relationship Id="rId1" Type="http://schemas.openxmlformats.org/officeDocument/2006/relationships/slideLayout" Target="../slideLayouts/slideLayout2.xml"/><Relationship Id="rId5" Type="http://schemas.openxmlformats.org/officeDocument/2006/relationships/hyperlink" Target="http://www.vestnik-gosreg.ru/publ/fz83/" TargetMode="External"/><Relationship Id="rId4" Type="http://schemas.openxmlformats.org/officeDocument/2006/relationships/hyperlink" Target="http://www.vestnik-gosreg.ru/publ/vgr/" TargetMode="External"/></Relationships>
</file>

<file path=ppt/slides/_rels/slide114.xml.rels><?xml version="1.0" encoding="UTF-8" standalone="yes"?>
<Relationships xmlns="http://schemas.openxmlformats.org/package/2006/relationships"><Relationship Id="rId2" Type="http://schemas.openxmlformats.org/officeDocument/2006/relationships/hyperlink" Target="http://publication.pravo.gov.ru/Document/View/0001201607040160"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19.xml.rels><?xml version="1.0" encoding="UTF-8" standalone="yes"?>
<Relationships xmlns="http://schemas.openxmlformats.org/package/2006/relationships"><Relationship Id="rId2" Type="http://schemas.openxmlformats.org/officeDocument/2006/relationships/hyperlink" Target="https://zakupki.gov.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26.xml.rels><?xml version="1.0" encoding="UTF-8" standalone="yes"?>
<Relationships xmlns="http://schemas.openxmlformats.org/package/2006/relationships"><Relationship Id="rId2" Type="http://schemas.openxmlformats.org/officeDocument/2006/relationships/hyperlink" Target="https://stand.nalog.ru/"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hyperlink" Target="http://base.garant.ru/12127526/7381fc65826091bca567a1005ba6bc41/#block_7503" TargetMode="External"/><Relationship Id="rId2" Type="http://schemas.openxmlformats.org/officeDocument/2006/relationships/hyperlink" Target="http://base.garant.ru/12127526/6f6a564ac5dc1fa713a326239c5c2f5d/#block_41" TargetMode="External"/><Relationship Id="rId1" Type="http://schemas.openxmlformats.org/officeDocument/2006/relationships/slideLayout" Target="../slideLayouts/slideLayout2.xml"/><Relationship Id="rId6" Type="http://schemas.openxmlformats.org/officeDocument/2006/relationships/hyperlink" Target="http://base.garant.ru/12127526/7381fc65826091bca567a1005ba6bc41/#block_75" TargetMode="External"/><Relationship Id="rId5" Type="http://schemas.openxmlformats.org/officeDocument/2006/relationships/hyperlink" Target="http://base.garant.ru/12127526/8e5cab37391b571c12c39a49736d35f9/#block_64" TargetMode="External"/><Relationship Id="rId4" Type="http://schemas.openxmlformats.org/officeDocument/2006/relationships/hyperlink" Target="http://base.garant.ru/12127526/8c635a6adbf5951fcb0f9e5ed6429908/#block_1262"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sudact.ru/arbitral/court/MUhJTjmt9QHu/"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consultantplus://offline/ref=DE5D8AB0E2F3569A486E7B53A3BFECD2CDB799F189C63511B22C4C639E3CE5317BCB3E7FEA6A19ZEi4F"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kad.arbitr.ru/PdfDocument/744b5a2b-5ece-4d32-ac5a-eba68e54d994/A40-142345-2015_20170425_Opredelenie.pdf"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7.xml.rels><?xml version="1.0" encoding="UTF-8" standalone="yes"?>
<Relationships xmlns="http://schemas.openxmlformats.org/package/2006/relationships"><Relationship Id="rId2" Type="http://schemas.openxmlformats.org/officeDocument/2006/relationships/hyperlink" Target="https://sudact.ru/law/gk-rf-chast1/razdel-i/podrazdel-3/glava-8/statia-152/"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sudact.ru/law/gk-rf-chast1/razdel-i/podrazdel-3/glava-8/statia-152/" TargetMode="External"/><Relationship Id="rId2" Type="http://schemas.openxmlformats.org/officeDocument/2006/relationships/hyperlink" Target="https://sudact.ru/law/gk-rf-chast1/razdel-i/podrazdel-3/glava-8/statia-150/"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www.garant.ru/files/5/7/1263975/pasport-nacionalnoy-programmy-cifrovaya-ekonomika-rossiyskoy-federacii.pdf"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99.xml.rels><?xml version="1.0" encoding="UTF-8" standalone="yes"?>
<Relationships xmlns="http://schemas.openxmlformats.org/package/2006/relationships"><Relationship Id="rId2" Type="http://schemas.openxmlformats.org/officeDocument/2006/relationships/hyperlink" Target="http://base.garant.ru/70498122/993d59ff340ad83f9a56406e636fc564/#block_100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Прямоугольник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r>
              <a:rPr lang="ru" sz="7200" dirty="0"/>
              <a:t>Цифровое право</a:t>
            </a:r>
          </a:p>
        </p:txBody>
      </p:sp>
      <p:sp>
        <p:nvSpPr>
          <p:cNvPr id="3" name="Подзаголовок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ru" sz="2400" dirty="0">
                <a:solidFill>
                  <a:schemeClr val="tx1">
                    <a:lumMod val="85000"/>
                    <a:lumOff val="15000"/>
                  </a:schemeClr>
                </a:solidFill>
              </a:rPr>
              <a:t>Е.В.Шестакова</a:t>
            </a:r>
          </a:p>
        </p:txBody>
      </p:sp>
      <p:pic>
        <p:nvPicPr>
          <p:cNvPr id="5" name="Рисунок 4" descr="Изображение здания, места для сидения, скамейки, вид сбоку&#10;&#10;Автоматически созданное описание">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Прямая соединительная линия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2A523F-4F7A-4CD1-A453-503595C84E44}"/>
              </a:ext>
            </a:extLst>
          </p:cNvPr>
          <p:cNvSpPr>
            <a:spLocks noGrp="1"/>
          </p:cNvSpPr>
          <p:nvPr>
            <p:ph type="title"/>
          </p:nvPr>
        </p:nvSpPr>
        <p:spPr/>
        <p:txBody>
          <a:bodyPr/>
          <a:lstStyle/>
          <a:p>
            <a:r>
              <a:rPr lang="ru-RU"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Как  реализованы иные электронные средства?</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AC0ADFDD-EA60-4A07-B462-9D9D63E28D0C}"/>
              </a:ext>
            </a:extLst>
          </p:cNvPr>
          <p:cNvSpPr>
            <a:spLocks noGrp="1"/>
          </p:cNvSpPr>
          <p:nvPr>
            <p:ph idx="1"/>
          </p:nvPr>
        </p:nvSpPr>
        <p:spPr/>
        <p:txBody>
          <a:bodyPr>
            <a:normAutofit fontScale="92500" lnSpcReduction="10000"/>
          </a:bodyPr>
          <a:lstStyle/>
          <a:p>
            <a:pPr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Дополнительно реализуются возможности электронных средств голосования, такие средства будут использованы во многих направлениях, например, при голосовании на собрании, формировании документа, подтверждающего оплату товара, заключении договора номинального счета, договора страхования. Но при этом устанавливаются и запреты на совершение отдельных видов сделок, так  составление завещания с помощью технических средств не допускается.</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2400" dirty="0">
                <a:solidFill>
                  <a:schemeClr val="tx1"/>
                </a:solidFill>
                <a:effectLst/>
                <a:latin typeface="Times New Roman" panose="02020603050405020304" pitchFamily="18" charset="0"/>
                <a:ea typeface="Calibri" panose="020F0502020204030204" pitchFamily="34" charset="0"/>
              </a:rPr>
              <a:t>Очень важным аспектом является возможность установления запретов на электронные сделки, так будет установлена возможность введения запретов на осуществление действий, которые приведут к раскрытию информации третьим лицам. </a:t>
            </a:r>
            <a:endParaRPr lang="ru-RU" sz="2400" dirty="0">
              <a:solidFill>
                <a:schemeClr val="tx1"/>
              </a:solidFill>
            </a:endParaRPr>
          </a:p>
        </p:txBody>
      </p:sp>
      <p:sp>
        <p:nvSpPr>
          <p:cNvPr id="4" name="Дата 3">
            <a:extLst>
              <a:ext uri="{FF2B5EF4-FFF2-40B4-BE49-F238E27FC236}">
                <a16:creationId xmlns:a16="http://schemas.microsoft.com/office/drawing/2014/main" id="{48AD7676-DA38-4F5A-B615-3BADC40D646B}"/>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490818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DAA19E-5C66-4E05-8CC0-5D58AC546213}"/>
              </a:ext>
            </a:extLst>
          </p:cNvPr>
          <p:cNvSpPr>
            <a:spLocks noGrp="1"/>
          </p:cNvSpPr>
          <p:nvPr>
            <p:ph type="title"/>
          </p:nvPr>
        </p:nvSpPr>
        <p:spPr/>
        <p:txBody>
          <a:bodyPr/>
          <a:lstStyle/>
          <a:p>
            <a:r>
              <a:rPr lang="ru-RU" sz="3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Новое в правовом регулировании</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F004D7E5-4328-4556-A17B-945936B945E6}"/>
              </a:ext>
            </a:extLst>
          </p:cNvPr>
          <p:cNvSpPr>
            <a:spLocks noGrp="1"/>
          </p:cNvSpPr>
          <p:nvPr>
            <p:ph idx="1"/>
          </p:nvPr>
        </p:nvSpPr>
        <p:spPr/>
        <p:txBody>
          <a:bodyPr>
            <a:normAutofit fontScale="92500" lnSpcReduction="10000"/>
          </a:bodyPr>
          <a:lstStyle/>
          <a:p>
            <a:pPr marL="342900" lvl="0" indent="-342900" algn="just">
              <a:lnSpc>
                <a:spcPct val="115000"/>
              </a:lnSpc>
              <a:spcAft>
                <a:spcPts val="0"/>
              </a:spcAft>
              <a:buFont typeface="+mj-lt"/>
              <a:buAutoNum type="arabicPeriod"/>
            </a:pPr>
            <a:r>
              <a:rPr lang="ru-RU" sz="2400" b="1" i="1"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big data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2400"/>
              </a:spcBef>
              <a:spcAft>
                <a:spcPts val="0"/>
              </a:spcAft>
            </a:pPr>
            <a:r>
              <a:rPr lang="ru-RU" sz="2400" b="0" u="sng"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В Постановлении от 27 августа 2018 г. по делу № А09-1159/2018 (</a:t>
            </a:r>
            <a:r>
              <a:rPr lang="ru-RU" sz="2400" b="0" u="none" strike="noStrike"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Двадцатый арбитражный апелляционный суд (20 ААС)</a:t>
            </a:r>
            <a:r>
              <a:rPr lang="ru-RU" sz="2400" b="0"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 суд рассматривал ситуацию привлечения компании к налоговой ответственности при использовании при проверке </a:t>
            </a:r>
            <a:r>
              <a:rPr lang="en-US" sz="2400" b="0"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big data</a:t>
            </a:r>
            <a:r>
              <a:rPr lang="ru-RU" sz="2400" b="0"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соответствии с пунктом 1 статьи </a:t>
            </a:r>
            <a:r>
              <a:rPr lang="ru-RU"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tooltip="НК РФ &gt;  Раздел VIII. Федеральные налоги &gt; Глава 25. Налог на прибыль организаций &gt; Статья 246. Налогоплательщики"/>
              </a:rPr>
              <a:t>246</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статьей </a:t>
            </a:r>
            <a:r>
              <a:rPr lang="ru-RU" sz="24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tooltip="НК РФ &gt;  Раздел VIII. Федеральные налоги &gt; Глава 21. Налог на добавленную стоимость &gt; Статья 143. Налогоплательщики"/>
              </a:rPr>
              <a:t>143</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Налогового кодекса Российской Федерации ООО «Торговая компания Прованс» в проверяемом периоде являлось плательщиком налога на прибыль организаций и налога на добавленную стоимость.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Дата 3">
            <a:extLst>
              <a:ext uri="{FF2B5EF4-FFF2-40B4-BE49-F238E27FC236}">
                <a16:creationId xmlns:a16="http://schemas.microsoft.com/office/drawing/2014/main" id="{C42FBEDA-8411-424B-9F91-0151105ACB7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2978659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DAA19E-5C66-4E05-8CC0-5D58AC546213}"/>
              </a:ext>
            </a:extLst>
          </p:cNvPr>
          <p:cNvSpPr>
            <a:spLocks noGrp="1"/>
          </p:cNvSpPr>
          <p:nvPr>
            <p:ph type="title"/>
          </p:nvPr>
        </p:nvSpPr>
        <p:spPr/>
        <p:txBody>
          <a:bodyPr/>
          <a:lstStyle/>
          <a:p>
            <a:r>
              <a:rPr lang="ru-RU" sz="3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Новое в правовом регулировании</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F004D7E5-4328-4556-A17B-945936B945E6}"/>
              </a:ext>
            </a:extLst>
          </p:cNvPr>
          <p:cNvSpPr>
            <a:spLocks noGrp="1"/>
          </p:cNvSpPr>
          <p:nvPr>
            <p:ph idx="1"/>
          </p:nvPr>
        </p:nvSpPr>
        <p:spPr/>
        <p:txBody>
          <a:bodyPr>
            <a:normAutofit lnSpcReduction="10000"/>
          </a:bodyPr>
          <a:lstStyle/>
          <a:p>
            <a:pPr marL="342900" lvl="0" indent="-342900" algn="just">
              <a:lnSpc>
                <a:spcPct val="115000"/>
              </a:lnSpc>
              <a:spcAft>
                <a:spcPts val="0"/>
              </a:spcAft>
              <a:buFont typeface="+mj-lt"/>
              <a:buAutoNum type="arabicPeriod"/>
            </a:pP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Предложение кредитным организациям сервисов на основе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big data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rgbClr val="000000"/>
                </a:solidFill>
                <a:effectLst/>
                <a:latin typeface="Times New Roman" panose="02020603050405020304" pitchFamily="18" charset="0"/>
                <a:ea typeface="Calibri" panose="020F0502020204030204" pitchFamily="34" charset="0"/>
              </a:rPr>
              <a:t>Условия использования Социальной сети определены в «Правилах пользования сайтом «</a:t>
            </a:r>
            <a:r>
              <a:rPr lang="ru-RU" sz="1800" dirty="0" err="1">
                <a:solidFill>
                  <a:srgbClr val="000000"/>
                </a:solidFill>
                <a:effectLst/>
                <a:latin typeface="Times New Roman" panose="02020603050405020304" pitchFamily="18" charset="0"/>
                <a:ea typeface="Calibri" panose="020F0502020204030204" pitchFamily="34" charset="0"/>
              </a:rPr>
              <a:t>ВКонтакте</a:t>
            </a:r>
            <a:r>
              <a:rPr lang="ru-RU" sz="1800" dirty="0">
                <a:solidFill>
                  <a:srgbClr val="000000"/>
                </a:solidFill>
                <a:effectLst/>
                <a:latin typeface="Times New Roman" panose="02020603050405020304" pitchFamily="18" charset="0"/>
                <a:ea typeface="Calibri" panose="020F0502020204030204" pitchFamily="34" charset="0"/>
              </a:rPr>
              <a:t>», которые размещены для всеобщего доступа в сети Интернет по адресу: https://vk.com/terms. В соответствии </a:t>
            </a:r>
            <a:r>
              <a:rPr lang="ru-RU" sz="1800" dirty="0">
                <a:effectLst/>
                <a:latin typeface="Times New Roman" panose="02020603050405020304" pitchFamily="18" charset="0"/>
                <a:ea typeface="Calibri" panose="020F0502020204030204" pitchFamily="34" charset="0"/>
              </a:rPr>
              <a:t>с</a:t>
            </a:r>
            <a:r>
              <a:rPr lang="ru-RU" sz="1800" dirty="0">
                <a:solidFill>
                  <a:srgbClr val="000000"/>
                </a:solidFill>
                <a:effectLst/>
                <a:latin typeface="Times New Roman" panose="02020603050405020304" pitchFamily="18" charset="0"/>
                <a:ea typeface="Calibri" panose="020F0502020204030204" pitchFamily="34" charset="0"/>
              </a:rPr>
              <a:t> указанными Правилами истцом разработаны и используются в рамках Социальной сети «Правила защиты информации о пользователях сайта VK.com», также доступные в сети Интернет по адресу: https://vk.com/privacy. </a:t>
            </a:r>
          </a:p>
          <a:p>
            <a:r>
              <a:rPr lang="ru-RU" sz="1800" b="0" u="sng"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Суд признал действия общества с ограниченной ответственностью «</a:t>
            </a:r>
            <a:r>
              <a:rPr lang="ru-RU" sz="1800" b="0" u="sng"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Дабл</a:t>
            </a:r>
            <a:r>
              <a:rPr lang="ru-RU" sz="1800" b="0" u="sng"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 извлечению и последующему использованию информационных элементов из Базы данных пользователей Социальной сети «</a:t>
            </a:r>
            <a:r>
              <a:rPr lang="ru-RU" sz="1800" b="0" u="sng"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ВКонтакте</a:t>
            </a:r>
            <a:r>
              <a:rPr lang="ru-RU" sz="1800" b="0" u="sng"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нарушением исключительных прав общества с ограниченной ответственностью «В Контакте» как изготовителя Базы данных пользователей Социальной сети «</a:t>
            </a:r>
            <a:r>
              <a:rPr lang="ru-RU" sz="1800" b="0" u="sng"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ВКонтакте</a:t>
            </a:r>
            <a:r>
              <a:rPr lang="ru-RU" sz="1800" b="0" u="sng"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(Постановление от 6 февраля 2018 г. по делу № А40-18827/2017 </a:t>
            </a:r>
            <a:r>
              <a:rPr lang="ru-RU" sz="1800" b="0" u="none" strike="noStrike"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Девятый арбитражный апелляционный суд (9 ААС)</a:t>
            </a:r>
            <a:r>
              <a:rPr lang="ru-RU" sz="1800" b="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Дата 3">
            <a:extLst>
              <a:ext uri="{FF2B5EF4-FFF2-40B4-BE49-F238E27FC236}">
                <a16:creationId xmlns:a16="http://schemas.microsoft.com/office/drawing/2014/main" id="{C42FBEDA-8411-424B-9F91-0151105ACB7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0642477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31E05-ABF7-465E-A61A-EAEC5E001CDD}"/>
              </a:ext>
            </a:extLst>
          </p:cNvPr>
          <p:cNvSpPr>
            <a:spLocks noGrp="1"/>
          </p:cNvSpPr>
          <p:nvPr>
            <p:ph type="title"/>
          </p:nvPr>
        </p:nvSpPr>
        <p:spPr/>
        <p:txBody>
          <a:bodyPr>
            <a:normAutofit/>
          </a:bodyPr>
          <a:lstStyle/>
          <a:p>
            <a:r>
              <a:rPr lang="ru-RU" sz="3600" b="1" i="1" dirty="0">
                <a:effectLst/>
                <a:latin typeface="Calibri" panose="020F0502020204030204" pitchFamily="34" charset="0"/>
                <a:ea typeface="Calibri" panose="020F0502020204030204" pitchFamily="34" charset="0"/>
                <a:cs typeface="Times New Roman" panose="02020603050405020304" pitchFamily="18" charset="0"/>
              </a:rPr>
              <a:t>Практические вопросы соблюдения норм 152-ФЗ</a:t>
            </a:r>
            <a:endParaRPr lang="ru-RU" sz="7200" b="1" i="1" dirty="0"/>
          </a:p>
        </p:txBody>
      </p:sp>
      <p:sp>
        <p:nvSpPr>
          <p:cNvPr id="3" name="Объект 2">
            <a:extLst>
              <a:ext uri="{FF2B5EF4-FFF2-40B4-BE49-F238E27FC236}">
                <a16:creationId xmlns:a16="http://schemas.microsoft.com/office/drawing/2014/main" id="{0ACB3335-CC24-4E90-8ECE-3865D495EA86}"/>
              </a:ext>
            </a:extLst>
          </p:cNvPr>
          <p:cNvSpPr>
            <a:spLocks noGrp="1"/>
          </p:cNvSpPr>
          <p:nvPr>
            <p:ph idx="1"/>
          </p:nvPr>
        </p:nvSpPr>
        <p:spPr/>
        <p:txBody>
          <a:bodyPr>
            <a:normAutofit fontScale="92500"/>
          </a:bodyPr>
          <a:lstStyle/>
          <a:p>
            <a:pPr indent="450215" algn="just" fontAlgn="base">
              <a:spcAft>
                <a:spcPts val="0"/>
              </a:spcAft>
            </a:pPr>
            <a:r>
              <a:rPr lang="ru-RU"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Какие положения регулирует данный закон:</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0"/>
              </a:spcAft>
              <a:buSzPts val="1000"/>
              <a:buFont typeface="Wingdings" panose="05000000000000000000" pitchFamily="2" charset="2"/>
              <a:buChar char=""/>
              <a:tabLst>
                <a:tab pos="457200" algn="l"/>
              </a:tabLs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сбор, хранение и обработка персональных данных должна осуществляться в добровольном порядке. Гражданину должно быть предоставлено право выбора, соглашаться на обработку данных или нет;</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buSzPts val="1000"/>
              <a:buFont typeface="Wingdings" panose="05000000000000000000" pitchFamily="2" charset="2"/>
              <a:buChar char=""/>
              <a:tabLst>
                <a:tab pos="457200" algn="l"/>
              </a:tabLs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исполнение данного постановления должно быть направлено на защиту и свободу граждан России, отхождения недопустимы;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buSzPts val="1000"/>
              <a:buFont typeface="Wingdings" panose="05000000000000000000" pitchFamily="2" charset="2"/>
              <a:buChar char=""/>
              <a:tabLst>
                <a:tab pos="457200" algn="l"/>
              </a:tabLs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обработка и хранение персональных данных следует осуществлять в рамках действующего законодательства. Должны быть соблюдены сроки и требования.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189B338F-0402-4E47-8304-D8C33997DD6F}"/>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8270945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31E05-ABF7-465E-A61A-EAEC5E001CDD}"/>
              </a:ext>
            </a:extLst>
          </p:cNvPr>
          <p:cNvSpPr>
            <a:spLocks noGrp="1"/>
          </p:cNvSpPr>
          <p:nvPr>
            <p:ph type="title"/>
          </p:nvPr>
        </p:nvSpPr>
        <p:spPr/>
        <p:txBody>
          <a:bodyPr>
            <a:normAutofit/>
          </a:bodyPr>
          <a:lstStyle/>
          <a:p>
            <a:r>
              <a:rPr lang="ru-RU" sz="3600" b="1" i="1" dirty="0">
                <a:effectLst/>
                <a:latin typeface="Calibri" panose="020F0502020204030204" pitchFamily="34" charset="0"/>
                <a:ea typeface="Calibri" panose="020F0502020204030204" pitchFamily="34" charset="0"/>
                <a:cs typeface="Times New Roman" panose="02020603050405020304" pitchFamily="18" charset="0"/>
              </a:rPr>
              <a:t>Практические вопросы соблюдения норм 152-ФЗ</a:t>
            </a:r>
            <a:endParaRPr lang="ru-RU" sz="7200" b="1" i="1" dirty="0"/>
          </a:p>
        </p:txBody>
      </p:sp>
      <p:sp>
        <p:nvSpPr>
          <p:cNvPr id="3" name="Объект 2">
            <a:extLst>
              <a:ext uri="{FF2B5EF4-FFF2-40B4-BE49-F238E27FC236}">
                <a16:creationId xmlns:a16="http://schemas.microsoft.com/office/drawing/2014/main" id="{0ACB3335-CC24-4E90-8ECE-3865D495EA86}"/>
              </a:ext>
            </a:extLst>
          </p:cNvPr>
          <p:cNvSpPr>
            <a:spLocks noGrp="1"/>
          </p:cNvSpPr>
          <p:nvPr>
            <p:ph idx="1"/>
          </p:nvPr>
        </p:nvSpPr>
        <p:spPr/>
        <p:txBody>
          <a:bodyPr>
            <a:normAutofit fontScale="85000" lnSpcReduction="10000"/>
          </a:bodyPr>
          <a:lstStyle/>
          <a:p>
            <a:pPr indent="450215" algn="just" fontAlgn="base">
              <a:spcAft>
                <a:spcPts val="0"/>
              </a:spcAft>
            </a:pPr>
            <a:r>
              <a:rPr lang="ru-RU"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Какие положения не регулируются законодательством:</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0"/>
              </a:spcAft>
              <a:buSzPts val="1000"/>
              <a:buFont typeface="Wingdings" panose="05000000000000000000" pitchFamily="2" charset="2"/>
              <a:buChar char=""/>
              <a:tabLst>
                <a:tab pos="457200" algn="l"/>
              </a:tabLst>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обработка данных не используется для личных целей физических лиц;</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buSzPts val="1000"/>
              <a:buFont typeface="Wingdings" panose="05000000000000000000" pitchFamily="2" charset="2"/>
              <a:buChar char=""/>
              <a:tabLst>
                <a:tab pos="457200" algn="l"/>
              </a:tabLst>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обработка и хранение информации, связанной с государственной тайной;</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buSzPts val="1000"/>
              <a:buFont typeface="Wingdings" panose="05000000000000000000" pitchFamily="2" charset="2"/>
              <a:buChar char=""/>
              <a:tabLst>
                <a:tab pos="457200" algn="l"/>
              </a:tabLst>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данные, полученные в результате проведения судебного разбирательства;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buSzPts val="1000"/>
              <a:buFont typeface="Wingdings" panose="05000000000000000000" pitchFamily="2" charset="2"/>
              <a:buChar char=""/>
              <a:tabLst>
                <a:tab pos="457200" algn="l"/>
              </a:tabLst>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информация, которая относится к деятельности органов судебной власти.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189B338F-0402-4E47-8304-D8C33997DD6F}"/>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4105837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3464B8-FB31-4D8B-8223-57801B0E226E}"/>
              </a:ext>
            </a:extLst>
          </p:cNvPr>
          <p:cNvSpPr>
            <a:spLocks noGrp="1"/>
          </p:cNvSpPr>
          <p:nvPr>
            <p:ph type="title"/>
          </p:nvPr>
        </p:nvSpPr>
        <p:spPr/>
        <p:txBody>
          <a:bodyPr/>
          <a:lstStyle/>
          <a:p>
            <a:r>
              <a:rPr lang="ru-RU" dirty="0"/>
              <a:t>Требования к хранению данных</a:t>
            </a:r>
          </a:p>
        </p:txBody>
      </p:sp>
      <p:graphicFrame>
        <p:nvGraphicFramePr>
          <p:cNvPr id="5" name="Объект 4">
            <a:extLst>
              <a:ext uri="{FF2B5EF4-FFF2-40B4-BE49-F238E27FC236}">
                <a16:creationId xmlns:a16="http://schemas.microsoft.com/office/drawing/2014/main" id="{B2192FD7-80FD-4FD2-8D20-8105BDC2FD39}"/>
              </a:ext>
            </a:extLst>
          </p:cNvPr>
          <p:cNvGraphicFramePr>
            <a:graphicFrameLocks noGrp="1"/>
          </p:cNvGraphicFramePr>
          <p:nvPr>
            <p:ph idx="1"/>
            <p:extLst>
              <p:ext uri="{D42A27DB-BD31-4B8C-83A1-F6EECF244321}">
                <p14:modId xmlns:p14="http://schemas.microsoft.com/office/powerpoint/2010/main" val="709127606"/>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1003C1BD-84AA-4E04-BF36-D726F1A42A7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5662931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2600AD-5A1B-4A4D-AAF6-012DC3C4D352}"/>
              </a:ext>
            </a:extLst>
          </p:cNvPr>
          <p:cNvSpPr>
            <a:spLocks noGrp="1"/>
          </p:cNvSpPr>
          <p:nvPr>
            <p:ph type="title"/>
          </p:nvPr>
        </p:nvSpPr>
        <p:spPr/>
        <p:txBody>
          <a:bodyPr>
            <a:normAutofit/>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Изображение гражданина как особый объект охраны: перспективы регулирования</a:t>
            </a:r>
            <a:endParaRPr lang="ru-RU" sz="5400" dirty="0"/>
          </a:p>
        </p:txBody>
      </p:sp>
      <p:sp>
        <p:nvSpPr>
          <p:cNvPr id="3" name="Объект 2">
            <a:extLst>
              <a:ext uri="{FF2B5EF4-FFF2-40B4-BE49-F238E27FC236}">
                <a16:creationId xmlns:a16="http://schemas.microsoft.com/office/drawing/2014/main" id="{70EB6205-5E18-4E99-87EC-AB0C3596ED19}"/>
              </a:ext>
            </a:extLst>
          </p:cNvPr>
          <p:cNvSpPr>
            <a:spLocks noGrp="1"/>
          </p:cNvSpPr>
          <p:nvPr>
            <p:ph idx="1"/>
          </p:nvPr>
        </p:nvSpPr>
        <p:spPr/>
        <p:txBody>
          <a:bodyPr>
            <a:normAutofit lnSpcReduction="10000"/>
          </a:bodyPr>
          <a:lstStyle/>
          <a:p>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Изображение гражданина представляет собой его индивидуальный облик, запечатленный в какой-либо объективной форме, например, на фотографии или в видеоролике (</a:t>
            </a:r>
            <a:r>
              <a:rPr lang="ru-RU" sz="2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апелляционное определение судебной коллегии по гражданским делам Московского городского суда от 12 сентября 2017 г. по делу № 33-36381/2017</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апелляционное определение судебной коллегии по гражданским делам Пермского краевого суда от 8 февраля 2017 г. по делу № 33-1506/2017</a:t>
            </a: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B0FEAA33-5E3F-4E3F-844A-C10D83318A18}"/>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7805899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2600AD-5A1B-4A4D-AAF6-012DC3C4D352}"/>
              </a:ext>
            </a:extLst>
          </p:cNvPr>
          <p:cNvSpPr>
            <a:spLocks noGrp="1"/>
          </p:cNvSpPr>
          <p:nvPr>
            <p:ph type="title"/>
          </p:nvPr>
        </p:nvSpPr>
        <p:spPr/>
        <p:txBody>
          <a:bodyPr>
            <a:normAutofit/>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Изображение гражданина как особый объект охраны: перспективы регулирования</a:t>
            </a:r>
            <a:endParaRPr lang="ru-RU" sz="5400" dirty="0"/>
          </a:p>
        </p:txBody>
      </p:sp>
      <p:sp>
        <p:nvSpPr>
          <p:cNvPr id="3" name="Объект 2">
            <a:extLst>
              <a:ext uri="{FF2B5EF4-FFF2-40B4-BE49-F238E27FC236}">
                <a16:creationId xmlns:a16="http://schemas.microsoft.com/office/drawing/2014/main" id="{70EB6205-5E18-4E99-87EC-AB0C3596ED19}"/>
              </a:ext>
            </a:extLst>
          </p:cNvPr>
          <p:cNvSpPr>
            <a:spLocks noGrp="1"/>
          </p:cNvSpPr>
          <p:nvPr>
            <p:ph idx="1"/>
          </p:nvPr>
        </p:nvSpPr>
        <p:spPr/>
        <p:txBody>
          <a:bodyPr>
            <a:normAutofit fontScale="92500" lnSpcReduction="10000"/>
          </a:bodyPr>
          <a:lstStyle/>
          <a:p>
            <a:pPr marL="742950" lvl="1" indent="-285750" algn="just">
              <a:lnSpc>
                <a:spcPct val="115000"/>
              </a:lnSpc>
              <a:spcAft>
                <a:spcPts val="0"/>
              </a:spcAft>
              <a:buFont typeface="+mj-lt"/>
              <a:buAutoNum type="arabicPeriod"/>
            </a:pPr>
            <a:r>
              <a:rPr lang="ru-RU"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Фотография с изображением гражданина в части защиты персональных данных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0"/>
              </a:spcAft>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 смыслу пункта 1 статьи </a:t>
            </a:r>
            <a:r>
              <a:rPr lang="ru-RU" sz="20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tooltip="ГК РФ &gt;  Раздел VII. Права на результаты интеллектуальной деятельности и средства индивидуализации &gt; Глава 76. Права на средства индивидуализации юридических лиц, товаров, работ, услуг и предприятий &gt; § 3. Право на наименование места происхождения товара "/>
              </a:rPr>
              <a:t>1521</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Гражданского кодекса Российской Федерации, фотография является изображением гражданина , использование которого допускается только с согласия этого гражданина . Такое согласие не требуется в случаях, когда использование изображения осуществляется в государственных, общественных или иных публичных интересах.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Bef>
                <a:spcPts val="2400"/>
              </a:spcBef>
              <a:spcAft>
                <a:spcPts val="0"/>
              </a:spcAft>
            </a:pPr>
            <a:r>
              <a:rPr lang="ru-RU" sz="2000" b="0" u="sng"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Учитывая изложенное, суд приходит к выводу о том, что абзац первый пункта 4 Порядка в оспариваемой части не противоречит нормативным правовым актам большей юридической силы, прав и законных интересов административного истца не нарушает (Решение ВС РФ от 22 ноября 2018 г. по делу № АКПИ18-994).</a:t>
            </a:r>
            <a:endPar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B0FEAA33-5E3F-4E3F-844A-C10D83318A18}"/>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9428807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49218D-E542-423B-9B4C-A2EED4C51395}"/>
              </a:ext>
            </a:extLst>
          </p:cNvPr>
          <p:cNvSpPr>
            <a:spLocks noGrp="1"/>
          </p:cNvSpPr>
          <p:nvPr>
            <p:ph type="title"/>
          </p:nvPr>
        </p:nvSpPr>
        <p:spPr/>
        <p:txBody>
          <a:bodyPr>
            <a:normAutofit/>
          </a:bodyPr>
          <a:lstStyle/>
          <a:p>
            <a:r>
              <a:rPr lang="ru-RU" sz="4000" b="1" dirty="0" err="1">
                <a:effectLst/>
                <a:latin typeface="Calibri" panose="020F0502020204030204" pitchFamily="34" charset="0"/>
                <a:ea typeface="Calibri" panose="020F0502020204030204" pitchFamily="34" charset="0"/>
                <a:cs typeface="Times New Roman" panose="02020603050405020304" pitchFamily="18" charset="0"/>
              </a:rPr>
              <a:t>LegalTech</a:t>
            </a:r>
            <a:r>
              <a:rPr lang="ru-RU" sz="4000" b="1" dirty="0">
                <a:effectLst/>
                <a:latin typeface="Calibri" panose="020F0502020204030204" pitchFamily="34" charset="0"/>
                <a:ea typeface="Calibri" panose="020F0502020204030204" pitchFamily="34" charset="0"/>
                <a:cs typeface="Times New Roman" panose="02020603050405020304" pitchFamily="18" charset="0"/>
              </a:rPr>
              <a:t> для юриста предприятия</a:t>
            </a:r>
            <a:endParaRPr lang="ru-RU" sz="8000" b="1" dirty="0"/>
          </a:p>
        </p:txBody>
      </p:sp>
      <p:graphicFrame>
        <p:nvGraphicFramePr>
          <p:cNvPr id="5" name="Объект 4">
            <a:extLst>
              <a:ext uri="{FF2B5EF4-FFF2-40B4-BE49-F238E27FC236}">
                <a16:creationId xmlns:a16="http://schemas.microsoft.com/office/drawing/2014/main" id="{2678E3D4-F86E-4EF8-9F28-84F4F9B65398}"/>
              </a:ext>
            </a:extLst>
          </p:cNvPr>
          <p:cNvGraphicFramePr>
            <a:graphicFrameLocks noGrp="1"/>
          </p:cNvGraphicFramePr>
          <p:nvPr>
            <p:ph idx="1"/>
            <p:extLst>
              <p:ext uri="{D42A27DB-BD31-4B8C-83A1-F6EECF244321}">
                <p14:modId xmlns:p14="http://schemas.microsoft.com/office/powerpoint/2010/main" val="231530569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CE25F616-52EA-4B11-8AA2-348C9C2A19C7}"/>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963821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9B3EB5-C161-46B1-A813-1CBD55CD7B2F}"/>
              </a:ext>
            </a:extLst>
          </p:cNvPr>
          <p:cNvSpPr>
            <a:spLocks noGrp="1"/>
          </p:cNvSpPr>
          <p:nvPr>
            <p:ph type="title"/>
          </p:nvPr>
        </p:nvSpPr>
        <p:spPr/>
        <p:txBody>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Судебные системы для юристов</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graphicFrame>
        <p:nvGraphicFramePr>
          <p:cNvPr id="5" name="Объект 4">
            <a:extLst>
              <a:ext uri="{FF2B5EF4-FFF2-40B4-BE49-F238E27FC236}">
                <a16:creationId xmlns:a16="http://schemas.microsoft.com/office/drawing/2014/main" id="{92B06502-D825-4936-8B8D-B1A78D777641}"/>
              </a:ext>
            </a:extLst>
          </p:cNvPr>
          <p:cNvGraphicFramePr>
            <a:graphicFrameLocks noGrp="1"/>
          </p:cNvGraphicFramePr>
          <p:nvPr>
            <p:ph idx="1"/>
            <p:extLst>
              <p:ext uri="{D42A27DB-BD31-4B8C-83A1-F6EECF244321}">
                <p14:modId xmlns:p14="http://schemas.microsoft.com/office/powerpoint/2010/main" val="3027307551"/>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FBE1FAD9-7B85-4828-A01B-87EBA3BBDD5F}"/>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0681438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186FCD-FF45-4076-9F3D-1BEAA801A303}"/>
              </a:ext>
            </a:extLst>
          </p:cNvPr>
          <p:cNvSpPr>
            <a:spLocks noGrp="1"/>
          </p:cNvSpPr>
          <p:nvPr>
            <p:ph type="title"/>
          </p:nvPr>
        </p:nvSpPr>
        <p:spPr/>
        <p:txBody>
          <a:bodyPr/>
          <a:lstStyle/>
          <a:p>
            <a:r>
              <a:rPr lang="ru-RU" dirty="0"/>
              <a:t>Рекомендации</a:t>
            </a:r>
          </a:p>
        </p:txBody>
      </p:sp>
      <p:graphicFrame>
        <p:nvGraphicFramePr>
          <p:cNvPr id="5" name="Объект 4">
            <a:extLst>
              <a:ext uri="{FF2B5EF4-FFF2-40B4-BE49-F238E27FC236}">
                <a16:creationId xmlns:a16="http://schemas.microsoft.com/office/drawing/2014/main" id="{3723BCCB-0CA0-4BF6-9D04-4CBDFA77EACD}"/>
              </a:ext>
            </a:extLst>
          </p:cNvPr>
          <p:cNvGraphicFramePr>
            <a:graphicFrameLocks noGrp="1"/>
          </p:cNvGraphicFramePr>
          <p:nvPr>
            <p:ph idx="1"/>
            <p:extLst>
              <p:ext uri="{D42A27DB-BD31-4B8C-83A1-F6EECF244321}">
                <p14:modId xmlns:p14="http://schemas.microsoft.com/office/powerpoint/2010/main" val="132901314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59BFE2D1-1A7B-46E7-B4AB-819AC22FA01D}"/>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72837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279E71-64F4-4537-B4F8-06C2E24FB82C}"/>
              </a:ext>
            </a:extLst>
          </p:cNvPr>
          <p:cNvSpPr>
            <a:spLocks noGrp="1"/>
          </p:cNvSpPr>
          <p:nvPr>
            <p:ph type="title"/>
          </p:nvPr>
        </p:nvSpPr>
        <p:spPr/>
        <p:txBody>
          <a:bodyPr>
            <a:normAutofit/>
          </a:bodyPr>
          <a:lstStyle/>
          <a:p>
            <a:r>
              <a:rPr lang="ru-RU" sz="3200" b="1"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Какие существуют риски у цифровых прав?</a:t>
            </a:r>
            <a:br>
              <a:rPr lang="ru-RU"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ru-RU" sz="6600" dirty="0">
              <a:solidFill>
                <a:schemeClr val="tx1"/>
              </a:solidFill>
            </a:endParaRPr>
          </a:p>
        </p:txBody>
      </p:sp>
      <p:sp>
        <p:nvSpPr>
          <p:cNvPr id="3" name="Объект 2">
            <a:extLst>
              <a:ext uri="{FF2B5EF4-FFF2-40B4-BE49-F238E27FC236}">
                <a16:creationId xmlns:a16="http://schemas.microsoft.com/office/drawing/2014/main" id="{52D64817-7AA6-4FCC-B23D-81D3DAB0F203}"/>
              </a:ext>
            </a:extLst>
          </p:cNvPr>
          <p:cNvSpPr>
            <a:spLocks noGrp="1"/>
          </p:cNvSpPr>
          <p:nvPr>
            <p:ph idx="1"/>
          </p:nvPr>
        </p:nvSpPr>
        <p:spPr/>
        <p:txBody>
          <a:bodyPr/>
          <a:lstStyle/>
          <a:p>
            <a:pPr indent="450215" algn="just">
              <a:lnSpc>
                <a:spcPct val="115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Закон не будет предписывать, какие виды гражданских прав можно считать цифровыми. Иными словами, они будут создаваться по принципу открытого перечня. Их содержание и условия осуществления будет определять информационная система, сказано в принятом законе. Функция же закона будет заключаться в том, чтобы установить критерии, которым подобная информационная система должна отвечать.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Но все, что не урегулировано в Российской Федерации, подпадает одновременно под некий запрет, как сделки с криптовалютами, а это означает, что такие сделки будут осуществляться в тех странах, где существует уже сейчас открытое и понятное регулирование криптовалют. </a:t>
            </a:r>
            <a:endParaRPr lang="ru-RU" dirty="0"/>
          </a:p>
        </p:txBody>
      </p:sp>
      <p:sp>
        <p:nvSpPr>
          <p:cNvPr id="4" name="Дата 3">
            <a:extLst>
              <a:ext uri="{FF2B5EF4-FFF2-40B4-BE49-F238E27FC236}">
                <a16:creationId xmlns:a16="http://schemas.microsoft.com/office/drawing/2014/main" id="{14AA34AB-348F-4F47-BD9A-E966B92C0939}"/>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6827987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7CD43F-0DEF-4C04-9C44-609B89B64CCF}"/>
              </a:ext>
            </a:extLst>
          </p:cNvPr>
          <p:cNvSpPr>
            <a:spLocks noGrp="1"/>
          </p:cNvSpPr>
          <p:nvPr>
            <p:ph type="title"/>
          </p:nvPr>
        </p:nvSpPr>
        <p:spPr/>
        <p:txBody>
          <a:bodyPr/>
          <a:lstStyle/>
          <a:p>
            <a:r>
              <a:rPr lang="ru-RU" dirty="0"/>
              <a:t>Судебная практика</a:t>
            </a:r>
          </a:p>
        </p:txBody>
      </p:sp>
      <p:sp>
        <p:nvSpPr>
          <p:cNvPr id="3" name="Объект 2">
            <a:extLst>
              <a:ext uri="{FF2B5EF4-FFF2-40B4-BE49-F238E27FC236}">
                <a16:creationId xmlns:a16="http://schemas.microsoft.com/office/drawing/2014/main" id="{0E45F984-7671-4364-878A-5D94D3FACAF4}"/>
              </a:ext>
            </a:extLst>
          </p:cNvPr>
          <p:cNvSpPr>
            <a:spLocks noGrp="1"/>
          </p:cNvSpPr>
          <p:nvPr>
            <p:ph idx="1"/>
          </p:nvPr>
        </p:nvSpPr>
        <p:spPr/>
        <p:txBody>
          <a:bodyPr>
            <a:normAutofit fontScale="92500"/>
          </a:bodyPr>
          <a:lstStyle/>
          <a:p>
            <a:pPr marL="742950" lvl="1" indent="-285750" algn="just">
              <a:lnSpc>
                <a:spcPct val="115000"/>
              </a:lnSpc>
              <a:spcAft>
                <a:spcPts val="0"/>
              </a:spcAft>
              <a:buFont typeface="+mj-lt"/>
              <a:buAutoNum type="arabicPeriod"/>
            </a:pPr>
            <a:r>
              <a:rPr lang="ru-RU"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Надлежащее уведомление о рассмотрении кассационной жалобы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качестве основания для восстановления процессуального срока заявитель ссылается на отсутствие в штате общества юриста, болезнь генерального директора.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силу части 2 статьи </a:t>
            </a:r>
            <a:r>
              <a:rPr lang="ru-RU" sz="20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tooltip="АПК РФ &gt;  Раздел I. Общие положения &gt; Глава 1. Основные положения &gt; Статья 9. Состязательность"/>
              </a:rPr>
              <a:t>9 АПК РФ</a:t>
            </a: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лица, участвующие в деле, несут риск наступления последствий совершения или не совершения ими процессуальных действий.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2400"/>
              </a:spcBef>
              <a:spcAft>
                <a:spcPts val="0"/>
              </a:spcAft>
            </a:pPr>
            <a:r>
              <a:rPr lang="ru-RU" sz="2000" b="0" u="sng"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Учитывая изложенное, суд приходит к выводу, что доводы общества, приведенные в ходатайстве о восстановлении пропущенного процессуального срока, не свидетельствуют о пропуске указанного срока по независящим от заявителя причинам (Определение ВС РФ  от 10 сентября 2019 г. по делу № А57-19738/2018).</a:t>
            </a:r>
            <a:endPar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F69C7A1A-FEFE-4E1A-A61B-F9F5D627E8D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9821873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4A135-55A8-4F82-994A-F7BD164D12DE}"/>
              </a:ext>
            </a:extLst>
          </p:cNvPr>
          <p:cNvSpPr>
            <a:spLocks noGrp="1"/>
          </p:cNvSpPr>
          <p:nvPr>
            <p:ph type="title"/>
          </p:nvPr>
        </p:nvSpPr>
        <p:spPr/>
        <p:txBody>
          <a:bodyPr/>
          <a:lstStyle/>
          <a:p>
            <a:r>
              <a:rPr lang="ru-RU" sz="3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Электронные правовые системы</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5CB11749-CE8C-46EA-80D1-38056F4C8865}"/>
              </a:ext>
            </a:extLst>
          </p:cNvPr>
          <p:cNvSpPr>
            <a:spLocks noGrp="1"/>
          </p:cNvSpPr>
          <p:nvPr>
            <p:ph idx="1"/>
          </p:nvPr>
        </p:nvSpPr>
        <p:spPr/>
        <p:txBody>
          <a:bodyPr/>
          <a:lstStyle/>
          <a:p>
            <a:pPr indent="450215" algn="just">
              <a:lnSpc>
                <a:spcPct val="115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начале 90-х годов были созданы почти все известные на сегодня в России справочные правовые системы: Консультант Плюс, Гарант, Кодекс и Референт. Сегодня на российском рынке информационных юридических услуг работает около  десяти фирм-разработчиков коммерческих юридических компьютерных систем. Лидерами по количеству пользователей и объемам выручки, с большим отрывом от всех остальных, являются три системы: КонсультантПлюс, Гарант и Кодекс.</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Некоммерческая интернет-версия СПС Консультант плюс доступна на сайте. В свободном доступе круглосуточно основные документы федерального законодательства (Кодексы, законы, Постановления правительства, основные Приказы), новые документы (за последние 14 дней) и списки всех документов с краткой информацией (справками).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0B3BC1E8-DB3E-44A3-A305-243B04D2CE7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5321662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F43240-4795-4F5C-A32D-BD5A66DEC50A}"/>
              </a:ext>
            </a:extLst>
          </p:cNvPr>
          <p:cNvSpPr>
            <a:spLocks noGrp="1"/>
          </p:cNvSpPr>
          <p:nvPr>
            <p:ph type="title"/>
          </p:nvPr>
        </p:nvSpPr>
        <p:spPr/>
        <p:txBody>
          <a:bodyPr/>
          <a:lstStyle/>
          <a:p>
            <a:r>
              <a:rPr lang="ru-RU" sz="3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Системы проверки контрагентов</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AA023D38-776A-47DA-ADA2-F05851AA954C}"/>
              </a:ext>
            </a:extLst>
          </p:cNvPr>
          <p:cNvSpPr>
            <a:spLocks noGrp="1"/>
          </p:cNvSpPr>
          <p:nvPr>
            <p:ph idx="1"/>
          </p:nvPr>
        </p:nvSpPr>
        <p:spPr/>
        <p:txBody>
          <a:bodyPr/>
          <a:lstStyle/>
          <a:p>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последнее время достаточно актуальным является вопрос проверки контрагентов. В этой связи необходимо обратиться к Общедоступным критериям самостоятельной оценки рисков для налогоплательщиков, используемым налоговыми органами в процессе отбора объектов для проведения выездных налоговых проверок (утв. приказом ФНС России от 30 мая 2007 г. № ММ-3-06/333@ "Об утверждении Концепции системы планирования выездных налоговых проверок"). Но проверку контрагентов возможно проводить и в режиме онлайн. В настоящее время проверку контрагентов возможно осуществить на сайте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nalog</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20BD3B48-1E2C-4AF9-BCDE-9028BDA075E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3813025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F43240-4795-4F5C-A32D-BD5A66DEC50A}"/>
              </a:ext>
            </a:extLst>
          </p:cNvPr>
          <p:cNvSpPr>
            <a:spLocks noGrp="1"/>
          </p:cNvSpPr>
          <p:nvPr>
            <p:ph type="title"/>
          </p:nvPr>
        </p:nvSpPr>
        <p:spPr/>
        <p:txBody>
          <a:bodyPr/>
          <a:lstStyle/>
          <a:p>
            <a:r>
              <a:rPr lang="ru-RU" sz="3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Системы проверки контрагентов</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4" name="Дата 3">
            <a:extLst>
              <a:ext uri="{FF2B5EF4-FFF2-40B4-BE49-F238E27FC236}">
                <a16:creationId xmlns:a16="http://schemas.microsoft.com/office/drawing/2014/main" id="{20BD3B48-1E2C-4AF9-BCDE-9028BDA075E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graphicFrame>
        <p:nvGraphicFramePr>
          <p:cNvPr id="7" name="Объект 6">
            <a:extLst>
              <a:ext uri="{FF2B5EF4-FFF2-40B4-BE49-F238E27FC236}">
                <a16:creationId xmlns:a16="http://schemas.microsoft.com/office/drawing/2014/main" id="{B8F7A0EB-896C-4E9D-87B8-44A541641878}"/>
              </a:ext>
            </a:extLst>
          </p:cNvPr>
          <p:cNvGraphicFramePr>
            <a:graphicFrameLocks noGrp="1"/>
          </p:cNvGraphicFramePr>
          <p:nvPr>
            <p:ph idx="1"/>
            <p:extLst>
              <p:ext uri="{D42A27DB-BD31-4B8C-83A1-F6EECF244321}">
                <p14:modId xmlns:p14="http://schemas.microsoft.com/office/powerpoint/2010/main" val="3454949502"/>
              </p:ext>
            </p:extLst>
          </p:nvPr>
        </p:nvGraphicFramePr>
        <p:xfrm>
          <a:off x="1096963" y="2114550"/>
          <a:ext cx="10058400" cy="3044252"/>
        </p:xfrm>
        <a:graphic>
          <a:graphicData uri="http://schemas.openxmlformats.org/drawingml/2006/table">
            <a:tbl>
              <a:tblPr firstRow="1" firstCol="1" bandRow="1">
                <a:tableStyleId>{5C22544A-7EE6-4342-B048-85BDC9FD1C3A}</a:tableStyleId>
              </a:tblPr>
              <a:tblGrid>
                <a:gridCol w="684212">
                  <a:extLst>
                    <a:ext uri="{9D8B030D-6E8A-4147-A177-3AD203B41FA5}">
                      <a16:colId xmlns:a16="http://schemas.microsoft.com/office/drawing/2014/main" val="1876654723"/>
                    </a:ext>
                  </a:extLst>
                </a:gridCol>
                <a:gridCol w="6021388">
                  <a:extLst>
                    <a:ext uri="{9D8B030D-6E8A-4147-A177-3AD203B41FA5}">
                      <a16:colId xmlns:a16="http://schemas.microsoft.com/office/drawing/2014/main" val="1048587022"/>
                    </a:ext>
                  </a:extLst>
                </a:gridCol>
                <a:gridCol w="3352800">
                  <a:extLst>
                    <a:ext uri="{9D8B030D-6E8A-4147-A177-3AD203B41FA5}">
                      <a16:colId xmlns:a16="http://schemas.microsoft.com/office/drawing/2014/main" val="3592663783"/>
                    </a:ext>
                  </a:extLst>
                </a:gridCol>
              </a:tblGrid>
              <a:tr h="280713">
                <a:tc>
                  <a:txBody>
                    <a:bodyPr/>
                    <a:lstStyle/>
                    <a:p>
                      <a:pPr algn="just">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a:effectLst/>
                        </a:rPr>
                        <a:t>Объекты проверки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a:effectLst/>
                        </a:rPr>
                        <a:t>Сайт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290657026"/>
                  </a:ext>
                </a:extLst>
              </a:tr>
              <a:tr h="280713">
                <a:tc>
                  <a:txBody>
                    <a:bodyPr/>
                    <a:lstStyle/>
                    <a:p>
                      <a:pPr algn="just">
                        <a:lnSpc>
                          <a:spcPct val="115000"/>
                        </a:lnSpc>
                        <a:spcAft>
                          <a:spcPts val="0"/>
                        </a:spcAft>
                      </a:pPr>
                      <a:r>
                        <a:rPr lang="ru-RU" sz="12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a:effectLst/>
                        </a:rPr>
                        <a:t>Сведения, внесенные в ЕГРЮЛ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u="sng">
                          <a:effectLst/>
                          <a:hlinkClick r:id="rId2"/>
                        </a:rPr>
                        <a:t>http://egrul.nalog.ru/</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327078146"/>
                  </a:ext>
                </a:extLst>
              </a:tr>
              <a:tr h="827609">
                <a:tc>
                  <a:txBody>
                    <a:bodyPr/>
                    <a:lstStyle/>
                    <a:p>
                      <a:pPr algn="just">
                        <a:lnSpc>
                          <a:spcPct val="115000"/>
                        </a:lnSpc>
                        <a:spcAft>
                          <a:spcPts val="0"/>
                        </a:spcAft>
                      </a:pPr>
                      <a:r>
                        <a:rPr lang="ru-RU" sz="1200">
                          <a:effectLst/>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a:effectLst/>
                        </a:rPr>
                        <a:t>Сведения о юридических лицах и ИП, в отношении которых представлены документы для государственной регистрации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u="sng">
                          <a:effectLst/>
                          <a:hlinkClick r:id="rId3"/>
                        </a:rPr>
                        <a:t>http://service.nalog.ru/uwsfind.do</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436361637"/>
                  </a:ext>
                </a:extLst>
              </a:tr>
              <a:tr h="554161">
                <a:tc>
                  <a:txBody>
                    <a:bodyPr/>
                    <a:lstStyle/>
                    <a:p>
                      <a:pPr algn="just">
                        <a:lnSpc>
                          <a:spcPct val="115000"/>
                        </a:lnSpc>
                        <a:spcAft>
                          <a:spcPts val="0"/>
                        </a:spcAft>
                      </a:pPr>
                      <a:r>
                        <a:rPr lang="ru-RU" sz="1200">
                          <a:effectLst/>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a:effectLst/>
                        </a:rPr>
                        <a:t>Сообщения юридических лиц, опубликованные в журнале «Вестник государственной регистрации»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u="sng">
                          <a:effectLst/>
                          <a:hlinkClick r:id="rId4"/>
                        </a:rPr>
                        <a:t>http://www.vestnik-gosreg.ru/publ/vgr/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317997671"/>
                  </a:ext>
                </a:extLst>
              </a:tr>
              <a:tr h="1101056">
                <a:tc>
                  <a:txBody>
                    <a:bodyPr/>
                    <a:lstStyle/>
                    <a:p>
                      <a:pPr algn="just">
                        <a:lnSpc>
                          <a:spcPct val="115000"/>
                        </a:lnSpc>
                        <a:spcAft>
                          <a:spcPts val="0"/>
                        </a:spcAft>
                      </a:pPr>
                      <a:r>
                        <a:rPr lang="ru-RU" sz="12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a:effectLst/>
                        </a:rPr>
                        <a:t>Сведения, опубликованные в журнале «Вестник государственной регистрации», о принятых решениях о предстоящем исключении недействующих юридических лиц из ЕГРЮЛ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just">
                        <a:lnSpc>
                          <a:spcPct val="115000"/>
                        </a:lnSpc>
                        <a:spcAft>
                          <a:spcPts val="0"/>
                        </a:spcAft>
                      </a:pPr>
                      <a:r>
                        <a:rPr lang="ru-RU" sz="1200" u="sng" dirty="0">
                          <a:effectLst/>
                          <a:hlinkClick r:id="rId5"/>
                        </a:rPr>
                        <a:t>http://www.vestnik-gosreg.ru/publ/fz83/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289610561"/>
                  </a:ext>
                </a:extLst>
              </a:tr>
            </a:tbl>
          </a:graphicData>
        </a:graphic>
      </p:graphicFrame>
    </p:spTree>
    <p:extLst>
      <p:ext uri="{BB962C8B-B14F-4D97-AF65-F5344CB8AC3E}">
        <p14:creationId xmlns:p14="http://schemas.microsoft.com/office/powerpoint/2010/main" val="9709625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811490-4085-47DA-B258-1198F01E37E2}"/>
              </a:ext>
            </a:extLst>
          </p:cNvPr>
          <p:cNvSpPr>
            <a:spLocks noGrp="1"/>
          </p:cNvSpPr>
          <p:nvPr>
            <p:ph type="title"/>
          </p:nvPr>
        </p:nvSpPr>
        <p:spPr/>
        <p:txBody>
          <a:bodyPr/>
          <a:lstStyle/>
          <a:p>
            <a: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Контрольно-кассовая техника с онлайн передачей данных</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699CC800-11B0-48DA-8E69-2D632121AB71}"/>
              </a:ext>
            </a:extLst>
          </p:cNvPr>
          <p:cNvSpPr>
            <a:spLocks noGrp="1"/>
          </p:cNvSpPr>
          <p:nvPr>
            <p:ph idx="1"/>
          </p:nvPr>
        </p:nvSpPr>
        <p:spPr/>
        <p:txBody>
          <a:bodyPr>
            <a:normAutofit lnSpcReduction="10000"/>
          </a:bodyPr>
          <a:lstStyle/>
          <a:p>
            <a:pPr indent="450215" algn="just">
              <a:lnSpc>
                <a:spcPct val="115000"/>
              </a:lnSpc>
              <a:spcAft>
                <a:spcPts val="0"/>
              </a:spcAft>
            </a:pPr>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 2017 года осуществляется переход на контрольно-кассовую технику с передачей данных онлайн.</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 15 июля 2016 года вступил в силу </a:t>
            </a:r>
            <a:r>
              <a:rPr lang="ru-RU" sz="28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Федеральный закон № 290-ФЗ</a:t>
            </a:r>
            <a:r>
              <a:rPr lang="ru-RU"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 внесении изменений в Федеральный закон «О применении контрольно-кассовой техники при осуществлении наличных денежных расчетов и (или) расчетов с использованием платежных карт» и отдельные законодательные акты Российской Федерации».</a:t>
            </a:r>
          </a:p>
          <a:p>
            <a:endParaRPr lang="ru-RU" dirty="0"/>
          </a:p>
        </p:txBody>
      </p:sp>
      <p:sp>
        <p:nvSpPr>
          <p:cNvPr id="4" name="Дата 3">
            <a:extLst>
              <a:ext uri="{FF2B5EF4-FFF2-40B4-BE49-F238E27FC236}">
                <a16:creationId xmlns:a16="http://schemas.microsoft.com/office/drawing/2014/main" id="{485D9C96-2BC4-4ECF-8EFB-2295C143921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1247709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811490-4085-47DA-B258-1198F01E37E2}"/>
              </a:ext>
            </a:extLst>
          </p:cNvPr>
          <p:cNvSpPr>
            <a:spLocks noGrp="1"/>
          </p:cNvSpPr>
          <p:nvPr>
            <p:ph type="title"/>
          </p:nvPr>
        </p:nvSpPr>
        <p:spPr/>
        <p:txBody>
          <a:bodyPr/>
          <a:lstStyle/>
          <a:p>
            <a: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Контрольно-кассовая техника с онлайн передачей данных</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graphicFrame>
        <p:nvGraphicFramePr>
          <p:cNvPr id="5" name="Объект 4">
            <a:extLst>
              <a:ext uri="{FF2B5EF4-FFF2-40B4-BE49-F238E27FC236}">
                <a16:creationId xmlns:a16="http://schemas.microsoft.com/office/drawing/2014/main" id="{47A75677-F1D6-494E-B652-EF7C8967695C}"/>
              </a:ext>
            </a:extLst>
          </p:cNvPr>
          <p:cNvGraphicFramePr>
            <a:graphicFrameLocks noGrp="1"/>
          </p:cNvGraphicFramePr>
          <p:nvPr>
            <p:ph idx="1"/>
            <p:extLst>
              <p:ext uri="{D42A27DB-BD31-4B8C-83A1-F6EECF244321}">
                <p14:modId xmlns:p14="http://schemas.microsoft.com/office/powerpoint/2010/main" val="931061901"/>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485D9C96-2BC4-4ECF-8EFB-2295C143921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4904579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08C2E-9175-4525-9DBC-EDD56C57485B}"/>
              </a:ext>
            </a:extLst>
          </p:cNvPr>
          <p:cNvSpPr>
            <a:spLocks noGrp="1"/>
          </p:cNvSpPr>
          <p:nvPr>
            <p:ph type="title"/>
          </p:nvPr>
        </p:nvSpPr>
        <p:spPr/>
        <p:txBody>
          <a:bodyPr>
            <a:normAutofit/>
          </a:bodyPr>
          <a:lstStyle/>
          <a:p>
            <a:r>
              <a:rPr lang="ru-RU" sz="3600" b="1" dirty="0">
                <a:effectLst/>
                <a:latin typeface="Calibri" panose="020F0502020204030204" pitchFamily="34" charset="0"/>
                <a:ea typeface="Calibri" panose="020F0502020204030204" pitchFamily="34" charset="0"/>
                <a:cs typeface="Times New Roman" panose="02020603050405020304" pitchFamily="18" charset="0"/>
              </a:rPr>
              <a:t>Маркировка продукции</a:t>
            </a:r>
            <a:endParaRPr lang="ru-RU" sz="7200" b="1" dirty="0"/>
          </a:p>
        </p:txBody>
      </p:sp>
      <p:sp>
        <p:nvSpPr>
          <p:cNvPr id="3" name="Объект 2">
            <a:extLst>
              <a:ext uri="{FF2B5EF4-FFF2-40B4-BE49-F238E27FC236}">
                <a16:creationId xmlns:a16="http://schemas.microsoft.com/office/drawing/2014/main" id="{6D871A30-CF80-4133-A43D-B14EB6450347}"/>
              </a:ext>
            </a:extLst>
          </p:cNvPr>
          <p:cNvSpPr>
            <a:spLocks noGrp="1"/>
          </p:cNvSpPr>
          <p:nvPr>
            <p:ph idx="1"/>
          </p:nvPr>
        </p:nvSpPr>
        <p:spPr/>
        <p:txBody>
          <a:bodyPr>
            <a:normAutofit fontScale="92500" lnSpcReduction="10000"/>
          </a:bodyPr>
          <a:lstStyle/>
          <a:p>
            <a:pPr indent="450215" algn="just">
              <a:lnSpc>
                <a:spcPct val="115000"/>
              </a:lnSpc>
              <a:spcAft>
                <a:spcPts val="0"/>
              </a:spcAft>
            </a:pPr>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2016 году в России в качестве эксперимента начала вводится маркировка продукции. Изначально система обязательной маркировки, разработанная ФНС России, распространялась только на меховые изделия. Центр развития перспективных технологий оценил полученные результаты: к декабрю 2018 года данная система позволила вывести из незаконного оборота большую часть рынка. </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2800" dirty="0">
                <a:solidFill>
                  <a:schemeClr val="tx1"/>
                </a:solidFill>
                <a:effectLst/>
                <a:latin typeface="Times New Roman" panose="02020603050405020304" pitchFamily="18" charset="0"/>
                <a:ea typeface="Calibri" panose="020F0502020204030204" pitchFamily="34" charset="0"/>
              </a:rPr>
              <a:t>Маркировка продукции не является нашей разработкой, понятие маркировки уже давно закреплено в международных документах. </a:t>
            </a:r>
            <a:endParaRPr lang="ru-RU" sz="2800" dirty="0">
              <a:solidFill>
                <a:schemeClr val="tx1"/>
              </a:solidFill>
            </a:endParaRPr>
          </a:p>
        </p:txBody>
      </p:sp>
      <p:sp>
        <p:nvSpPr>
          <p:cNvPr id="4" name="Дата 3">
            <a:extLst>
              <a:ext uri="{FF2B5EF4-FFF2-40B4-BE49-F238E27FC236}">
                <a16:creationId xmlns:a16="http://schemas.microsoft.com/office/drawing/2014/main" id="{FE7483FA-A384-4185-83A3-87E7D0DE331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164875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08C2E-9175-4525-9DBC-EDD56C57485B}"/>
              </a:ext>
            </a:extLst>
          </p:cNvPr>
          <p:cNvSpPr>
            <a:spLocks noGrp="1"/>
          </p:cNvSpPr>
          <p:nvPr>
            <p:ph type="title"/>
          </p:nvPr>
        </p:nvSpPr>
        <p:spPr/>
        <p:txBody>
          <a:bodyPr>
            <a:normAutofit/>
          </a:bodyPr>
          <a:lstStyle/>
          <a:p>
            <a:r>
              <a:rPr lang="ru-RU" sz="3600" b="1" dirty="0">
                <a:effectLst/>
                <a:latin typeface="Calibri" panose="020F0502020204030204" pitchFamily="34" charset="0"/>
                <a:ea typeface="Calibri" panose="020F0502020204030204" pitchFamily="34" charset="0"/>
                <a:cs typeface="Times New Roman" panose="02020603050405020304" pitchFamily="18" charset="0"/>
              </a:rPr>
              <a:t>Маркировка продукции</a:t>
            </a:r>
            <a:endParaRPr lang="ru-RU" sz="7200" b="1" dirty="0"/>
          </a:p>
        </p:txBody>
      </p:sp>
      <p:graphicFrame>
        <p:nvGraphicFramePr>
          <p:cNvPr id="5" name="Объект 4">
            <a:extLst>
              <a:ext uri="{FF2B5EF4-FFF2-40B4-BE49-F238E27FC236}">
                <a16:creationId xmlns:a16="http://schemas.microsoft.com/office/drawing/2014/main" id="{9ACD3311-5ACE-4AD4-82A3-FF69FB2DC701}"/>
              </a:ext>
            </a:extLst>
          </p:cNvPr>
          <p:cNvGraphicFramePr>
            <a:graphicFrameLocks noGrp="1"/>
          </p:cNvGraphicFramePr>
          <p:nvPr>
            <p:ph idx="1"/>
            <p:extLst>
              <p:ext uri="{D42A27DB-BD31-4B8C-83A1-F6EECF244321}">
                <p14:modId xmlns:p14="http://schemas.microsoft.com/office/powerpoint/2010/main" val="1420342981"/>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FE7483FA-A384-4185-83A3-87E7D0DE331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8182550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9C935C-DF6A-4C77-B6D9-B61331806746}"/>
              </a:ext>
            </a:extLst>
          </p:cNvPr>
          <p:cNvSpPr>
            <a:spLocks noGrp="1"/>
          </p:cNvSpPr>
          <p:nvPr>
            <p:ph type="title"/>
          </p:nvPr>
        </p:nvSpPr>
        <p:spPr/>
        <p:txBody>
          <a:bodyPr/>
          <a:lstStyle/>
          <a:p>
            <a:r>
              <a:rPr lang="ru-RU" dirty="0"/>
              <a:t>Этапы маркировки</a:t>
            </a:r>
          </a:p>
        </p:txBody>
      </p:sp>
      <p:sp>
        <p:nvSpPr>
          <p:cNvPr id="4" name="Дата 3">
            <a:extLst>
              <a:ext uri="{FF2B5EF4-FFF2-40B4-BE49-F238E27FC236}">
                <a16:creationId xmlns:a16="http://schemas.microsoft.com/office/drawing/2014/main" id="{4F06CCF4-73A3-4D47-8673-0DCDD41F3E2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graphicFrame>
        <p:nvGraphicFramePr>
          <p:cNvPr id="5" name="Объект 4">
            <a:extLst>
              <a:ext uri="{FF2B5EF4-FFF2-40B4-BE49-F238E27FC236}">
                <a16:creationId xmlns:a16="http://schemas.microsoft.com/office/drawing/2014/main" id="{D4E22562-B722-4B77-8DD2-611C0F112688}"/>
              </a:ext>
            </a:extLst>
          </p:cNvPr>
          <p:cNvGraphicFramePr>
            <a:graphicFrameLocks noGrp="1"/>
          </p:cNvGraphicFramePr>
          <p:nvPr>
            <p:ph idx="1"/>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8754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B0BD36-3A60-4BC6-ADEF-E66708192AD7}"/>
              </a:ext>
            </a:extLst>
          </p:cNvPr>
          <p:cNvSpPr>
            <a:spLocks noGrp="1"/>
          </p:cNvSpPr>
          <p:nvPr>
            <p:ph type="title"/>
          </p:nvPr>
        </p:nvSpPr>
        <p:spPr/>
        <p:txBody>
          <a:bodyPr/>
          <a:lstStyle/>
          <a:p>
            <a:r>
              <a:rPr lang="ru-RU" dirty="0"/>
              <a:t>Участие в торгах </a:t>
            </a:r>
          </a:p>
        </p:txBody>
      </p:sp>
      <p:sp>
        <p:nvSpPr>
          <p:cNvPr id="3" name="Объект 2">
            <a:extLst>
              <a:ext uri="{FF2B5EF4-FFF2-40B4-BE49-F238E27FC236}">
                <a16:creationId xmlns:a16="http://schemas.microsoft.com/office/drawing/2014/main" id="{F7E449AC-75E6-4AD6-8422-5C09F95B9484}"/>
              </a:ext>
            </a:extLst>
          </p:cNvPr>
          <p:cNvSpPr>
            <a:spLocks noGrp="1"/>
          </p:cNvSpPr>
          <p:nvPr>
            <p:ph idx="1"/>
          </p:nvPr>
        </p:nvSpPr>
        <p:spPr/>
        <p:txBody>
          <a:bodyPr>
            <a:normAutofit lnSpcReduction="10000"/>
          </a:bodyPr>
          <a:lstStyle/>
          <a:p>
            <a:pPr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Электронные торги — это современный способ выбора поставщика (или покупателя), при котором процесс покупки и продажи совершается на специализированных сайтах — электронных торговых площадках (ЭТП) в интернете. Покупать и продавать можно товары, работы или услуги.</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Существует целый рад электронных площадок, на которых проводятся электронные торги.</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Официальным сайтом для госзакупок является сайт  </a:t>
            </a:r>
            <a:r>
              <a:rPr lang="ru-RU" sz="2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https://zakupki.gov.ru/</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452FE405-39FD-4493-B58B-BFEFAC60FA5F}"/>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85145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A35AC-66CD-40BA-AEED-27ED6B448F9D}"/>
              </a:ext>
            </a:extLst>
          </p:cNvPr>
          <p:cNvSpPr>
            <a:spLocks noGrp="1"/>
          </p:cNvSpPr>
          <p:nvPr>
            <p:ph type="title"/>
          </p:nvPr>
        </p:nvSpPr>
        <p:spPr/>
        <p:txBody>
          <a:bodyPr>
            <a:noAutofit/>
          </a:bodyPr>
          <a:lstStyle/>
          <a:p>
            <a: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Какие существуют плюсы введения цифровых прав и сделок?</a:t>
            </a:r>
            <a:endParaRPr lang="ru-RU" sz="6000" dirty="0"/>
          </a:p>
        </p:txBody>
      </p:sp>
      <p:sp>
        <p:nvSpPr>
          <p:cNvPr id="3" name="Объект 2">
            <a:extLst>
              <a:ext uri="{FF2B5EF4-FFF2-40B4-BE49-F238E27FC236}">
                <a16:creationId xmlns:a16="http://schemas.microsoft.com/office/drawing/2014/main" id="{9A617646-7681-417C-951F-646B97BFFCB6}"/>
              </a:ext>
            </a:extLst>
          </p:cNvPr>
          <p:cNvSpPr>
            <a:spLocks noGrp="1"/>
          </p:cNvSpPr>
          <p:nvPr>
            <p:ph idx="1"/>
          </p:nvPr>
        </p:nvSpPr>
        <p:spPr/>
        <p:txBody>
          <a:bodyPr>
            <a:normAutofit fontScale="92500"/>
          </a:bodyPr>
          <a:lstStyle/>
          <a:p>
            <a:pPr indent="450215" algn="just">
              <a:spcAft>
                <a:spcPts val="0"/>
              </a:spcAft>
            </a:pPr>
            <a:r>
              <a:rPr lang="ru-R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Новый закон дал дополнительные возможности покупателям интернет-магазинов, клиентам банков, страхователям и участникам коммерческих организаций. Также было легализовано автоматическое исполнение договоров, исключающее участие человека, и урегулирован оборот цифровых прав.</a:t>
            </a: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p>
            <a:r>
              <a:rPr lang="ru-RU"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Закон имеет целью закрепление в гражданском законодательстве нескольких базовых положений, отталкиваясь от которых законодатель мог бы осуществлять регулирование рынка существующих в информационно-телекоммуникационной сети новых объектов экономических отношений </a:t>
            </a:r>
            <a:endParaRPr lang="ru-RU" sz="2400" dirty="0">
              <a:latin typeface="Arial" panose="020B0604020202020204" pitchFamily="34" charset="0"/>
              <a:cs typeface="Arial" panose="020B0604020202020204" pitchFamily="34" charset="0"/>
            </a:endParaRPr>
          </a:p>
        </p:txBody>
      </p:sp>
      <p:sp>
        <p:nvSpPr>
          <p:cNvPr id="4" name="Дата 3">
            <a:extLst>
              <a:ext uri="{FF2B5EF4-FFF2-40B4-BE49-F238E27FC236}">
                <a16:creationId xmlns:a16="http://schemas.microsoft.com/office/drawing/2014/main" id="{D7C91632-40EA-49A9-BCF7-6E72DC87E4B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2525784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B0BD36-3A60-4BC6-ADEF-E66708192AD7}"/>
              </a:ext>
            </a:extLst>
          </p:cNvPr>
          <p:cNvSpPr>
            <a:spLocks noGrp="1"/>
          </p:cNvSpPr>
          <p:nvPr>
            <p:ph type="title"/>
          </p:nvPr>
        </p:nvSpPr>
        <p:spPr/>
        <p:txBody>
          <a:bodyPr/>
          <a:lstStyle/>
          <a:p>
            <a:r>
              <a:rPr lang="ru-RU" dirty="0"/>
              <a:t>Участие в торгах </a:t>
            </a:r>
          </a:p>
        </p:txBody>
      </p:sp>
      <p:sp>
        <p:nvSpPr>
          <p:cNvPr id="3" name="Объект 2">
            <a:extLst>
              <a:ext uri="{FF2B5EF4-FFF2-40B4-BE49-F238E27FC236}">
                <a16:creationId xmlns:a16="http://schemas.microsoft.com/office/drawing/2014/main" id="{F7E449AC-75E6-4AD6-8422-5C09F95B9484}"/>
              </a:ext>
            </a:extLst>
          </p:cNvPr>
          <p:cNvSpPr>
            <a:spLocks noGrp="1"/>
          </p:cNvSpPr>
          <p:nvPr>
            <p:ph idx="1"/>
          </p:nvPr>
        </p:nvSpPr>
        <p:spPr/>
        <p:txBody>
          <a:bodyPr>
            <a:normAutofit fontScale="92500" lnSpcReduction="10000"/>
          </a:bodyPr>
          <a:lstStyle/>
          <a:p>
            <a:pPr indent="450215" algn="just">
              <a:lnSpc>
                <a:spcPct val="115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Открытые электронные процедуры по госзакупкам проходят на восьми площадках: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«Сбербанк-АСТ».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«ЕЭТП».</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«АГЗ РТ».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«РТС-тендер».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ЭТП Газпромбанк.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АО «РАД».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Национальная электронная площадка.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ЭТП «ТЭК-ТОРГ».</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452FE405-39FD-4493-B58B-BFEFAC60FA5F}"/>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9123550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A09E67-B02E-42F0-87CE-35714F978227}"/>
              </a:ext>
            </a:extLst>
          </p:cNvPr>
          <p:cNvSpPr>
            <a:spLocks noGrp="1"/>
          </p:cNvSpPr>
          <p:nvPr>
            <p:ph type="title"/>
          </p:nvPr>
        </p:nvSpPr>
        <p:spPr/>
        <p:txBody>
          <a:bodyPr/>
          <a:lstStyle/>
          <a:p>
            <a:r>
              <a:rPr lang="ru-RU" sz="4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Виды электронных торгов</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graphicFrame>
        <p:nvGraphicFramePr>
          <p:cNvPr id="5" name="Объект 4">
            <a:extLst>
              <a:ext uri="{FF2B5EF4-FFF2-40B4-BE49-F238E27FC236}">
                <a16:creationId xmlns:a16="http://schemas.microsoft.com/office/drawing/2014/main" id="{1FBD4F5E-6AD4-4AEC-94D5-F732D72A31FB}"/>
              </a:ext>
            </a:extLst>
          </p:cNvPr>
          <p:cNvGraphicFramePr>
            <a:graphicFrameLocks noGrp="1"/>
          </p:cNvGraphicFramePr>
          <p:nvPr>
            <p:ph idx="1"/>
            <p:extLst>
              <p:ext uri="{D42A27DB-BD31-4B8C-83A1-F6EECF244321}">
                <p14:modId xmlns:p14="http://schemas.microsoft.com/office/powerpoint/2010/main" val="1215342353"/>
              </p:ext>
            </p:extLst>
          </p:nvPr>
        </p:nvGraphicFramePr>
        <p:xfrm>
          <a:off x="1028700" y="2105025"/>
          <a:ext cx="10201275" cy="3454413"/>
        </p:xfrm>
        <a:graphic>
          <a:graphicData uri="http://schemas.openxmlformats.org/drawingml/2006/table">
            <a:tbl>
              <a:tblPr firstRow="1" firstCol="1" bandRow="1">
                <a:tableStyleId>{5C22544A-7EE6-4342-B048-85BDC9FD1C3A}</a:tableStyleId>
              </a:tblPr>
              <a:tblGrid>
                <a:gridCol w="3590858">
                  <a:extLst>
                    <a:ext uri="{9D8B030D-6E8A-4147-A177-3AD203B41FA5}">
                      <a16:colId xmlns:a16="http://schemas.microsoft.com/office/drawing/2014/main" val="2969669594"/>
                    </a:ext>
                  </a:extLst>
                </a:gridCol>
                <a:gridCol w="6610417">
                  <a:extLst>
                    <a:ext uri="{9D8B030D-6E8A-4147-A177-3AD203B41FA5}">
                      <a16:colId xmlns:a16="http://schemas.microsoft.com/office/drawing/2014/main" val="3830087006"/>
                    </a:ext>
                  </a:extLst>
                </a:gridCol>
              </a:tblGrid>
              <a:tr h="399142">
                <a:tc>
                  <a:txBody>
                    <a:bodyPr/>
                    <a:lstStyle/>
                    <a:p>
                      <a:pPr indent="342900" algn="just">
                        <a:lnSpc>
                          <a:spcPct val="115000"/>
                        </a:lnSpc>
                        <a:spcAft>
                          <a:spcPts val="1000"/>
                        </a:spcAft>
                      </a:pPr>
                      <a:r>
                        <a:rPr lang="ru-RU" sz="1600">
                          <a:effectLst/>
                        </a:rPr>
                        <a:t>Вид торгов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342900" algn="just">
                        <a:lnSpc>
                          <a:spcPct val="115000"/>
                        </a:lnSpc>
                        <a:spcAft>
                          <a:spcPts val="1000"/>
                        </a:spcAft>
                      </a:pPr>
                      <a:r>
                        <a:rPr lang="ru-RU" sz="1600">
                          <a:effectLst/>
                        </a:rPr>
                        <a:t>Определение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695517"/>
                  </a:ext>
                </a:extLst>
              </a:tr>
              <a:tr h="1355446">
                <a:tc>
                  <a:txBody>
                    <a:bodyPr/>
                    <a:lstStyle/>
                    <a:p>
                      <a:pPr indent="342900" algn="just">
                        <a:lnSpc>
                          <a:spcPct val="115000"/>
                        </a:lnSpc>
                        <a:spcAft>
                          <a:spcPts val="1000"/>
                        </a:spcAft>
                      </a:pPr>
                      <a:r>
                        <a:rPr lang="ru-RU" sz="1600">
                          <a:effectLst/>
                        </a:rPr>
                        <a:t>Открытый электронный аукцион</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342900" algn="just">
                        <a:lnSpc>
                          <a:spcPct val="115000"/>
                        </a:lnSpc>
                        <a:spcAft>
                          <a:spcPts val="1000"/>
                        </a:spcAft>
                      </a:pPr>
                      <a:r>
                        <a:rPr lang="ru-RU" sz="1600">
                          <a:effectLst/>
                        </a:rPr>
                        <a:t>В таком аукционе все процедуры проводятся полностью на электронной торговой площадке. Участники в процессе торгов подают ценовые предложения. Побеждает участник, предложивший лучшую цену.</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3191021"/>
                  </a:ext>
                </a:extLst>
              </a:tr>
              <a:tr h="1699825">
                <a:tc>
                  <a:txBody>
                    <a:bodyPr/>
                    <a:lstStyle/>
                    <a:p>
                      <a:pPr indent="342900" algn="just">
                        <a:lnSpc>
                          <a:spcPct val="115000"/>
                        </a:lnSpc>
                        <a:spcAft>
                          <a:spcPts val="1000"/>
                        </a:spcAft>
                      </a:pPr>
                      <a:r>
                        <a:rPr lang="ru-RU" sz="1600">
                          <a:effectLst/>
                        </a:rPr>
                        <a:t>Аукцион на понижение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342900" algn="just">
                        <a:lnSpc>
                          <a:spcPct val="115000"/>
                        </a:lnSpc>
                        <a:spcAft>
                          <a:spcPts val="1000"/>
                        </a:spcAft>
                      </a:pPr>
                      <a:r>
                        <a:rPr lang="ru-RU" sz="1600" dirty="0">
                          <a:effectLst/>
                        </a:rPr>
                        <a:t>это единственная форма проведения электронных торгов по государственным закупкам. Заказчик объявляет объем необходимых услуг и начальную максимальную цену, участники подают предложения и обязуются оказать весь объем услуг за меньшие деньги. Побеждает участник, предложивший наименьшую цену.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277346"/>
                  </a:ext>
                </a:extLst>
              </a:tr>
            </a:tbl>
          </a:graphicData>
        </a:graphic>
      </p:graphicFrame>
      <p:sp>
        <p:nvSpPr>
          <p:cNvPr id="4" name="Дата 3">
            <a:extLst>
              <a:ext uri="{FF2B5EF4-FFF2-40B4-BE49-F238E27FC236}">
                <a16:creationId xmlns:a16="http://schemas.microsoft.com/office/drawing/2014/main" id="{24161C11-A48C-4590-AA30-49418130AD19}"/>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8533668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6B246-DD59-40D0-8581-B3E1398AE443}"/>
              </a:ext>
            </a:extLst>
          </p:cNvPr>
          <p:cNvSpPr>
            <a:spLocks noGrp="1"/>
          </p:cNvSpPr>
          <p:nvPr>
            <p:ph type="title"/>
          </p:nvPr>
        </p:nvSpPr>
        <p:spPr/>
        <p:txBody>
          <a:bodyPr>
            <a:normAutofit/>
          </a:bodyPr>
          <a:lstStyle/>
          <a:p>
            <a:r>
              <a:rPr lang="ru-RU" sz="4000" b="1" dirty="0">
                <a:effectLst/>
                <a:latin typeface="Calibri" panose="020F0502020204030204" pitchFamily="34" charset="0"/>
                <a:ea typeface="Calibri" panose="020F0502020204030204" pitchFamily="34" charset="0"/>
                <a:cs typeface="Times New Roman" panose="02020603050405020304" pitchFamily="18" charset="0"/>
              </a:rPr>
              <a:t>Иные средства цифровизации, используемые юристами</a:t>
            </a:r>
            <a:endParaRPr lang="ru-RU" sz="8000" b="1" dirty="0"/>
          </a:p>
        </p:txBody>
      </p:sp>
      <p:sp>
        <p:nvSpPr>
          <p:cNvPr id="3" name="Объект 2">
            <a:extLst>
              <a:ext uri="{FF2B5EF4-FFF2-40B4-BE49-F238E27FC236}">
                <a16:creationId xmlns:a16="http://schemas.microsoft.com/office/drawing/2014/main" id="{B1BC9D97-2F5E-4274-BEDD-5B4F943FA942}"/>
              </a:ext>
            </a:extLst>
          </p:cNvPr>
          <p:cNvSpPr>
            <a:spLocks noGrp="1"/>
          </p:cNvSpPr>
          <p:nvPr>
            <p:ph idx="1"/>
          </p:nvPr>
        </p:nvSpPr>
        <p:spPr/>
        <p:txBody>
          <a:bodyPr/>
          <a:lstStyle/>
          <a:p>
            <a:pPr indent="450215" algn="just" fontAlgn="base">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целях совершенствования информационного обеспечения органов и организаций прокуратуры Российской Федерации утверждена Концепция цифровой трансформации органов и организаций прокуратуры Российской Федерации до 2025 г.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Российским нотариатом создана электронная инфраструктура, повысившая безопасность и сохранность юридически значимых сведений, скорость и качество получения нотариальных услуг. Базой для этой инфраструктуры стала созданная Минюстом России и Федеральной нотариальной палатой Единая информационная система нотариата.</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3F9C9DA6-0E09-4D7E-A117-0454736D905C}"/>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6148038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088A1-32EF-4B44-9529-FAD8A57253C4}"/>
              </a:ext>
            </a:extLst>
          </p:cNvPr>
          <p:cNvSpPr>
            <a:spLocks noGrp="1"/>
          </p:cNvSpPr>
          <p:nvPr>
            <p:ph type="title"/>
          </p:nvPr>
        </p:nvSpPr>
        <p:spPr/>
        <p:txBody>
          <a:bodyPr>
            <a:normAutofit/>
          </a:bodyPr>
          <a:lstStyle/>
          <a:p>
            <a:r>
              <a:rPr lang="ru-RU" sz="4400" b="1" i="1" dirty="0">
                <a:effectLst/>
                <a:latin typeface="Calibri" panose="020F0502020204030204" pitchFamily="34" charset="0"/>
                <a:ea typeface="Calibri" panose="020F0502020204030204" pitchFamily="34" charset="0"/>
                <a:cs typeface="Times New Roman" panose="02020603050405020304" pitchFamily="18" charset="0"/>
              </a:rPr>
              <a:t>Рекомендации</a:t>
            </a:r>
            <a:endParaRPr lang="ru-RU" sz="8800" dirty="0"/>
          </a:p>
        </p:txBody>
      </p:sp>
      <p:graphicFrame>
        <p:nvGraphicFramePr>
          <p:cNvPr id="5" name="Объект 4">
            <a:extLst>
              <a:ext uri="{FF2B5EF4-FFF2-40B4-BE49-F238E27FC236}">
                <a16:creationId xmlns:a16="http://schemas.microsoft.com/office/drawing/2014/main" id="{F5AE277D-D073-4795-A7C1-044570C81A4C}"/>
              </a:ext>
            </a:extLst>
          </p:cNvPr>
          <p:cNvGraphicFramePr>
            <a:graphicFrameLocks noGrp="1"/>
          </p:cNvGraphicFramePr>
          <p:nvPr>
            <p:ph idx="1"/>
            <p:extLst>
              <p:ext uri="{D42A27DB-BD31-4B8C-83A1-F6EECF244321}">
                <p14:modId xmlns:p14="http://schemas.microsoft.com/office/powerpoint/2010/main" val="3701971475"/>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6CA2055C-A4BD-46D8-9B2B-5CA60AD6FD2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1123146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85E20E-0DD5-48DB-B51A-F0D680B311A6}"/>
              </a:ext>
            </a:extLst>
          </p:cNvPr>
          <p:cNvSpPr>
            <a:spLocks noGrp="1"/>
          </p:cNvSpPr>
          <p:nvPr>
            <p:ph type="title"/>
          </p:nvPr>
        </p:nvSpPr>
        <p:spPr/>
        <p:txBody>
          <a:bodyPr>
            <a:normAutofit/>
          </a:bodyPr>
          <a:lstStyle/>
          <a:p>
            <a:r>
              <a:rPr lang="ru-RU" sz="3200" b="1" i="1" dirty="0">
                <a:effectLst/>
                <a:latin typeface="Calibri" panose="020F0502020204030204" pitchFamily="34" charset="0"/>
                <a:ea typeface="Times New Roman" panose="02020603050405020304" pitchFamily="18" charset="0"/>
                <a:cs typeface="Times New Roman" panose="02020603050405020304" pitchFamily="18" charset="0"/>
              </a:rPr>
              <a:t>Экспертный анализ основных инструментов и технологических решений</a:t>
            </a:r>
            <a:endParaRPr lang="ru-RU" sz="6600" b="1" i="1" dirty="0"/>
          </a:p>
        </p:txBody>
      </p:sp>
      <p:sp>
        <p:nvSpPr>
          <p:cNvPr id="3" name="Объект 2">
            <a:extLst>
              <a:ext uri="{FF2B5EF4-FFF2-40B4-BE49-F238E27FC236}">
                <a16:creationId xmlns:a16="http://schemas.microsoft.com/office/drawing/2014/main" id="{D6F9DD24-5EFF-4913-8406-4CFED3C20909}"/>
              </a:ext>
            </a:extLst>
          </p:cNvPr>
          <p:cNvSpPr>
            <a:spLocks noGrp="1"/>
          </p:cNvSpPr>
          <p:nvPr>
            <p:ph idx="1"/>
          </p:nvPr>
        </p:nvSpPr>
        <p:spPr/>
        <p:txBody>
          <a:bodyPr>
            <a:normAutofit/>
          </a:bodyPr>
          <a:lstStyle/>
          <a:p>
            <a:r>
              <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Искусственный интеллект и </a:t>
            </a:r>
            <a:r>
              <a:rPr lang="ru-RU"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блокчейн</a:t>
            </a:r>
            <a:r>
              <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сегодня являются мощными двигателями инновации, которые вносят кардинальные изменения во все аспекты жизни общества и обещают рост глобальной экономики. Будущее уже наступило: появляются автомобили-роботы и вежливые искусственные ассистенты, способные назначать встречи от вашего имени, ведя естественное и вполне осмысленное общение. А с приходом новых платформ взаимодействия участникам больше не придется доверять «ненадежным» посредникам вроде </a:t>
            </a:r>
            <a:r>
              <a:rPr lang="ru-RU"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Facebook</a:t>
            </a:r>
            <a:r>
              <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u-RU"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Yahoo</a:t>
            </a:r>
            <a:r>
              <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или </a:t>
            </a:r>
            <a:r>
              <a:rPr lang="ru-RU"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Equifax</a:t>
            </a:r>
            <a:r>
              <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2400" dirty="0">
              <a:solidFill>
                <a:schemeClr val="tx1"/>
              </a:solidFill>
            </a:endParaRPr>
          </a:p>
        </p:txBody>
      </p:sp>
      <p:sp>
        <p:nvSpPr>
          <p:cNvPr id="4" name="Дата 3">
            <a:extLst>
              <a:ext uri="{FF2B5EF4-FFF2-40B4-BE49-F238E27FC236}">
                <a16:creationId xmlns:a16="http://schemas.microsoft.com/office/drawing/2014/main" id="{54AF584C-BBF6-4CD9-BC2B-88397A44FC69}"/>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6812450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85E20E-0DD5-48DB-B51A-F0D680B311A6}"/>
              </a:ext>
            </a:extLst>
          </p:cNvPr>
          <p:cNvSpPr>
            <a:spLocks noGrp="1"/>
          </p:cNvSpPr>
          <p:nvPr>
            <p:ph type="title"/>
          </p:nvPr>
        </p:nvSpPr>
        <p:spPr/>
        <p:txBody>
          <a:bodyPr>
            <a:normAutofit/>
          </a:bodyPr>
          <a:lstStyle/>
          <a:p>
            <a:r>
              <a:rPr lang="ru-RU" sz="3200" b="1" i="1" dirty="0">
                <a:effectLst/>
                <a:latin typeface="Calibri" panose="020F0502020204030204" pitchFamily="34" charset="0"/>
                <a:ea typeface="Times New Roman" panose="02020603050405020304" pitchFamily="18" charset="0"/>
                <a:cs typeface="Times New Roman" panose="02020603050405020304" pitchFamily="18" charset="0"/>
              </a:rPr>
              <a:t>Экспертный анализ основных инструментов и технологических решений</a:t>
            </a:r>
            <a:endParaRPr lang="ru-RU" sz="6600" b="1" i="1" dirty="0"/>
          </a:p>
        </p:txBody>
      </p:sp>
      <p:graphicFrame>
        <p:nvGraphicFramePr>
          <p:cNvPr id="5" name="Объект 4">
            <a:extLst>
              <a:ext uri="{FF2B5EF4-FFF2-40B4-BE49-F238E27FC236}">
                <a16:creationId xmlns:a16="http://schemas.microsoft.com/office/drawing/2014/main" id="{BBB19BB4-03F5-4D37-8465-7A55702C7EF7}"/>
              </a:ext>
            </a:extLst>
          </p:cNvPr>
          <p:cNvGraphicFramePr>
            <a:graphicFrameLocks noGrp="1"/>
          </p:cNvGraphicFramePr>
          <p:nvPr>
            <p:ph idx="1"/>
            <p:extLst>
              <p:ext uri="{D42A27DB-BD31-4B8C-83A1-F6EECF244321}">
                <p14:modId xmlns:p14="http://schemas.microsoft.com/office/powerpoint/2010/main" val="122097712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54AF584C-BBF6-4CD9-BC2B-88397A44FC69}"/>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9505083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E31227-047B-492D-9730-173AF33C056A}"/>
              </a:ext>
            </a:extLst>
          </p:cNvPr>
          <p:cNvSpPr>
            <a:spLocks noGrp="1"/>
          </p:cNvSpPr>
          <p:nvPr>
            <p:ph type="title"/>
          </p:nvPr>
        </p:nvSpPr>
        <p:spPr/>
        <p:txBody>
          <a:bodyPr>
            <a:normAutofit fontScale="90000"/>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Обзор интерактивной карты компаний, предлагающих услуги в сфере </a:t>
            </a:r>
            <a:r>
              <a:rPr lang="ru-RU" sz="2400" b="1" kern="0" dirty="0" err="1">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LegalTech</a:t>
            </a:r>
            <a:b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5400" dirty="0"/>
          </a:p>
        </p:txBody>
      </p:sp>
      <p:sp>
        <p:nvSpPr>
          <p:cNvPr id="3" name="Объект 2">
            <a:extLst>
              <a:ext uri="{FF2B5EF4-FFF2-40B4-BE49-F238E27FC236}">
                <a16:creationId xmlns:a16="http://schemas.microsoft.com/office/drawing/2014/main" id="{F9FC5272-464E-46FB-896A-74232DAC0D22}"/>
              </a:ext>
            </a:extLst>
          </p:cNvPr>
          <p:cNvSpPr>
            <a:spLocks noGrp="1"/>
          </p:cNvSpPr>
          <p:nvPr>
            <p:ph idx="1"/>
          </p:nvPr>
        </p:nvSpPr>
        <p:spPr/>
        <p:txBody>
          <a:bodyPr>
            <a:normAutofit fontScale="92500"/>
          </a:bodyPr>
          <a:lstStyle/>
          <a:p>
            <a:pPr marL="342900" lvl="0" indent="-342900" algn="just">
              <a:lnSpc>
                <a:spcPct val="115000"/>
              </a:lnSpc>
              <a:spcAft>
                <a:spcPts val="0"/>
              </a:spcAft>
              <a:buFont typeface="+mj-lt"/>
              <a:buAutoNum type="arabicPeriod"/>
            </a:pPr>
            <a:r>
              <a:rPr lang="ru-RU" sz="2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Сервисы налогообложения</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этой связи возможно воспользоваться специальными сервисами на сайтах госорганов, например на сайте налоговой.</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целях повышения качества информирования налогоплательщиков, а также доступности информации, размещенной на информационных стендах территориальных налоговых органов создан сервис «Информационные стенды» (</a:t>
            </a:r>
            <a:r>
              <a:rPr lang="ru-RU" sz="2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https://stand.nalog.ru/</a:t>
            </a:r>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0E6FD424-EC8F-4B27-B5CE-AE1511ECEB42}"/>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0050205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E31227-047B-492D-9730-173AF33C056A}"/>
              </a:ext>
            </a:extLst>
          </p:cNvPr>
          <p:cNvSpPr>
            <a:spLocks noGrp="1"/>
          </p:cNvSpPr>
          <p:nvPr>
            <p:ph type="title"/>
          </p:nvPr>
        </p:nvSpPr>
        <p:spPr/>
        <p:txBody>
          <a:bodyPr>
            <a:normAutofit fontScale="90000"/>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Обзор интерактивной карты компаний, предлагающих услуги в сфере </a:t>
            </a:r>
            <a:r>
              <a:rPr lang="ru-RU" sz="2400" b="1" kern="0" dirty="0" err="1">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LegalTech</a:t>
            </a:r>
            <a:b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5400" dirty="0"/>
          </a:p>
        </p:txBody>
      </p:sp>
      <p:sp>
        <p:nvSpPr>
          <p:cNvPr id="4" name="Дата 3">
            <a:extLst>
              <a:ext uri="{FF2B5EF4-FFF2-40B4-BE49-F238E27FC236}">
                <a16:creationId xmlns:a16="http://schemas.microsoft.com/office/drawing/2014/main" id="{0E6FD424-EC8F-4B27-B5CE-AE1511ECEB42}"/>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pic>
        <p:nvPicPr>
          <p:cNvPr id="5" name="Объект 4">
            <a:extLst>
              <a:ext uri="{FF2B5EF4-FFF2-40B4-BE49-F238E27FC236}">
                <a16:creationId xmlns:a16="http://schemas.microsoft.com/office/drawing/2014/main" id="{5A9244FC-FE9A-495B-8981-624E7892033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22006" y="2108200"/>
            <a:ext cx="8808314" cy="3760788"/>
          </a:xfrm>
          <a:prstGeom prst="rect">
            <a:avLst/>
          </a:prstGeom>
          <a:noFill/>
          <a:ln>
            <a:noFill/>
          </a:ln>
        </p:spPr>
      </p:pic>
    </p:spTree>
    <p:extLst>
      <p:ext uri="{BB962C8B-B14F-4D97-AF65-F5344CB8AC3E}">
        <p14:creationId xmlns:p14="http://schemas.microsoft.com/office/powerpoint/2010/main" val="40991639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E31227-047B-492D-9730-173AF33C056A}"/>
              </a:ext>
            </a:extLst>
          </p:cNvPr>
          <p:cNvSpPr>
            <a:spLocks noGrp="1"/>
          </p:cNvSpPr>
          <p:nvPr>
            <p:ph type="title"/>
          </p:nvPr>
        </p:nvSpPr>
        <p:spPr/>
        <p:txBody>
          <a:bodyPr>
            <a:normAutofit fontScale="90000"/>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Обзор интерактивной карты компаний, предлагающих услуги в сфере </a:t>
            </a:r>
            <a:r>
              <a:rPr lang="ru-RU" sz="2400" b="1" kern="0" dirty="0" err="1">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LegalTech</a:t>
            </a:r>
            <a:b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5400" dirty="0"/>
          </a:p>
        </p:txBody>
      </p:sp>
      <p:sp>
        <p:nvSpPr>
          <p:cNvPr id="4" name="Дата 3">
            <a:extLst>
              <a:ext uri="{FF2B5EF4-FFF2-40B4-BE49-F238E27FC236}">
                <a16:creationId xmlns:a16="http://schemas.microsoft.com/office/drawing/2014/main" id="{0E6FD424-EC8F-4B27-B5CE-AE1511ECEB42}"/>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
        <p:nvSpPr>
          <p:cNvPr id="6" name="Объект 5">
            <a:extLst>
              <a:ext uri="{FF2B5EF4-FFF2-40B4-BE49-F238E27FC236}">
                <a16:creationId xmlns:a16="http://schemas.microsoft.com/office/drawing/2014/main" id="{14084E4D-2D34-4212-B9D2-B343E26954CB}"/>
              </a:ext>
            </a:extLst>
          </p:cNvPr>
          <p:cNvSpPr>
            <a:spLocks noGrp="1"/>
          </p:cNvSpPr>
          <p:nvPr>
            <p:ph idx="1"/>
          </p:nvPr>
        </p:nvSpPr>
        <p:spPr/>
        <p:txBody>
          <a:bodyPr/>
          <a:lstStyle/>
          <a:p>
            <a:pPr marL="342900" lvl="0" indent="-342900" algn="just">
              <a:lnSpc>
                <a:spcPct val="115000"/>
              </a:lnSpc>
              <a:spcAft>
                <a:spcPts val="0"/>
              </a:spcAft>
              <a:buFont typeface="+mj-lt"/>
              <a:buAutoNum type="arabicPeriod"/>
            </a:pP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Кадровое делопроизводство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Минтруд разработал законопроект о проведении с 1 апреля по 31 декабря 2020 г. эксперимента по переводу кадрового документооборота в электронный вид без дублирования на бумаге.</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Работодатели присоединяются к эксперименту добровольно и самостоятельно определяют перечень участвующих в нем документов, структурные подразделения, где он будет проводиться, а также вид ЭП. </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Исключение - трудовые и ученические договоры, договоры о материальной ответственности, которые должны подписываться только УКЭП.</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a:p>
        </p:txBody>
      </p:sp>
    </p:spTree>
    <p:extLst>
      <p:ext uri="{BB962C8B-B14F-4D97-AF65-F5344CB8AC3E}">
        <p14:creationId xmlns:p14="http://schemas.microsoft.com/office/powerpoint/2010/main" val="225448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553824-AB11-4BE6-B175-631DE54B3AEB}"/>
              </a:ext>
            </a:extLst>
          </p:cNvPr>
          <p:cNvSpPr>
            <a:spLocks noGrp="1"/>
          </p:cNvSpPr>
          <p:nvPr>
            <p:ph type="title"/>
          </p:nvPr>
        </p:nvSpPr>
        <p:spPr/>
        <p:txBody>
          <a:bodyPr>
            <a:normAutofit/>
          </a:bodyPr>
          <a:lstStyle/>
          <a:p>
            <a:r>
              <a:rPr lang="ru-RU" sz="3600" b="1" spc="-30" dirty="0">
                <a:effectLst/>
                <a:latin typeface="Times New Roman" panose="02020603050405020304" pitchFamily="18" charset="0"/>
                <a:ea typeface="Times New Roman" panose="02020603050405020304" pitchFamily="18" charset="0"/>
                <a:cs typeface="Times New Roman" panose="02020603050405020304" pitchFamily="18" charset="0"/>
              </a:rPr>
              <a:t>Какое будущее у цифровых прав?</a:t>
            </a:r>
            <a:endParaRPr lang="ru-RU" sz="7200" dirty="0"/>
          </a:p>
        </p:txBody>
      </p:sp>
      <p:sp>
        <p:nvSpPr>
          <p:cNvPr id="3" name="Объект 2">
            <a:extLst>
              <a:ext uri="{FF2B5EF4-FFF2-40B4-BE49-F238E27FC236}">
                <a16:creationId xmlns:a16="http://schemas.microsoft.com/office/drawing/2014/main" id="{B94CA9D4-4AF4-4242-9BB3-4E2E36EC80AD}"/>
              </a:ext>
            </a:extLst>
          </p:cNvPr>
          <p:cNvSpPr>
            <a:spLocks noGrp="1"/>
          </p:cNvSpPr>
          <p:nvPr>
            <p:ph idx="1"/>
          </p:nvPr>
        </p:nvSpPr>
        <p:spPr/>
        <p:txBody>
          <a:bodyPr>
            <a:normAutofit/>
          </a:bodyPr>
          <a:lstStyle/>
          <a:p>
            <a:pPr indent="450215" algn="just">
              <a:lnSpc>
                <a:spcPct val="115000"/>
              </a:lnSpc>
              <a:spcAft>
                <a:spcPts val="0"/>
              </a:spcAft>
            </a:pP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Никто из пользователей интернета не может быть полностью застрахован от мошенничества в цифровом мире. К сожалению, право в цифровом пространстве еще не до конца развито и не может гарантировать наказание за неправомерные действия в сети Интернета.</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2000" spc="30" dirty="0">
                <a:solidFill>
                  <a:schemeClr val="tx1"/>
                </a:solidFill>
                <a:effectLst/>
                <a:latin typeface="Times New Roman" panose="02020603050405020304" pitchFamily="18" charset="0"/>
                <a:ea typeface="Times New Roman" panose="02020603050405020304" pitchFamily="18" charset="0"/>
              </a:rPr>
              <a:t>Принятая Конвенция о киберпреступности вызывает множество спорных вопросов и недовольств. </a:t>
            </a:r>
            <a:endParaRPr lang="ru-RU" sz="2000" dirty="0">
              <a:solidFill>
                <a:schemeClr val="tx1"/>
              </a:solidFill>
            </a:endParaRPr>
          </a:p>
        </p:txBody>
      </p:sp>
      <p:sp>
        <p:nvSpPr>
          <p:cNvPr id="4" name="Дата 3">
            <a:extLst>
              <a:ext uri="{FF2B5EF4-FFF2-40B4-BE49-F238E27FC236}">
                <a16:creationId xmlns:a16="http://schemas.microsoft.com/office/drawing/2014/main" id="{30470DA2-41A8-47BA-826F-C76D5451617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52382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078EAD-9352-424E-B0DC-AEFA211FCB30}"/>
              </a:ext>
            </a:extLst>
          </p:cNvPr>
          <p:cNvSpPr>
            <a:spLocks noGrp="1"/>
          </p:cNvSpPr>
          <p:nvPr>
            <p:ph type="title"/>
          </p:nvPr>
        </p:nvSpPr>
        <p:spPr/>
        <p:txBody>
          <a:bodyPr/>
          <a:lstStyle/>
          <a:p>
            <a:r>
              <a:rPr lang="ru-RU" dirty="0"/>
              <a:t>Интернет сделки</a:t>
            </a:r>
          </a:p>
        </p:txBody>
      </p:sp>
      <p:sp>
        <p:nvSpPr>
          <p:cNvPr id="4" name="Дата 3">
            <a:extLst>
              <a:ext uri="{FF2B5EF4-FFF2-40B4-BE49-F238E27FC236}">
                <a16:creationId xmlns:a16="http://schemas.microsoft.com/office/drawing/2014/main" id="{FC0E5E22-95B0-426C-BDD9-8887D50724E3}"/>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pic>
        <p:nvPicPr>
          <p:cNvPr id="5" name="Объект 4">
            <a:extLst>
              <a:ext uri="{FF2B5EF4-FFF2-40B4-BE49-F238E27FC236}">
                <a16:creationId xmlns:a16="http://schemas.microsoft.com/office/drawing/2014/main" id="{F9C927A1-E43B-4588-934A-ED24A0BBE3D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7652" y="1927760"/>
            <a:ext cx="6758173" cy="4519077"/>
          </a:xfrm>
          <a:prstGeom prst="rect">
            <a:avLst/>
          </a:prstGeom>
          <a:noFill/>
          <a:ln>
            <a:noFill/>
          </a:ln>
        </p:spPr>
      </p:pic>
    </p:spTree>
    <p:extLst>
      <p:ext uri="{BB962C8B-B14F-4D97-AF65-F5344CB8AC3E}">
        <p14:creationId xmlns:p14="http://schemas.microsoft.com/office/powerpoint/2010/main" val="2772816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217E0-3B05-4271-BE19-39966E949905}"/>
              </a:ext>
            </a:extLst>
          </p:cNvPr>
          <p:cNvSpPr>
            <a:spLocks noGrp="1"/>
          </p:cNvSpPr>
          <p:nvPr>
            <p:ph type="title"/>
          </p:nvPr>
        </p:nvSpPr>
        <p:spPr/>
        <p:txBody>
          <a:bodyPr/>
          <a:lstStyle/>
          <a:p>
            <a:r>
              <a:rPr lang="ru-RU"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Пример цифровых прав</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79EE381C-881D-49D8-B5FD-50D6C951C469}"/>
              </a:ext>
            </a:extLst>
          </p:cNvPr>
          <p:cNvSpPr>
            <a:spLocks noGrp="1"/>
          </p:cNvSpPr>
          <p:nvPr>
            <p:ph idx="1"/>
          </p:nvPr>
        </p:nvSpPr>
        <p:spPr/>
        <p:txBody>
          <a:bodyPr/>
          <a:lstStyle/>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Инвестор может приобрести токены инвестиционного проекта, удостоверяющие следующие имущественные права:</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 права (требования) из договора займа, предоставленного лицу, привлекающему инвестиции;</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 права требовать размещения ценных бумаг по определенной цене;</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права требовать передачи вещи (вещей) и т. д.</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392ACA65-75D0-4785-86D6-C735716E6C2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53077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217E0-3B05-4271-BE19-39966E949905}"/>
              </a:ext>
            </a:extLst>
          </p:cNvPr>
          <p:cNvSpPr>
            <a:spLocks noGrp="1"/>
          </p:cNvSpPr>
          <p:nvPr>
            <p:ph type="title"/>
          </p:nvPr>
        </p:nvSpPr>
        <p:spPr/>
        <p:txBody>
          <a:bodyPr/>
          <a:lstStyle/>
          <a:p>
            <a:r>
              <a:rPr lang="ru-RU"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Пример цифровых прав</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79EE381C-881D-49D8-B5FD-50D6C951C469}"/>
              </a:ext>
            </a:extLst>
          </p:cNvPr>
          <p:cNvSpPr>
            <a:spLocks noGrp="1"/>
          </p:cNvSpPr>
          <p:nvPr>
            <p:ph idx="1"/>
          </p:nvPr>
        </p:nvSpPr>
        <p:spPr/>
        <p:txBody>
          <a:bodyPr>
            <a:normAutofit fontScale="92500" lnSpcReduction="10000"/>
          </a:bodyPr>
          <a:lstStyle/>
          <a:p>
            <a:pPr indent="450215" algn="just">
              <a:lnSpc>
                <a:spcPct val="115000"/>
              </a:lnSpc>
              <a:spcAft>
                <a:spcPts val="0"/>
              </a:spcAft>
            </a:pPr>
            <a:r>
              <a:rPr lang="ru-RU"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Кто обладатель цифровых прав?</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Обладателем цифровых прав является лицо, которое в соответствии с правилами информационной системы имеет возможность распоряжаться этим правом.</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Как должна совершаться сделка?</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Письменная форма сделки может считаться соблюденной также в случае совершения лицом сделки с помощью электронных либо иных технических средств, если эти средства позволяют воспроизвести на материальном носителе содержание договора в неизменном виде</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392ACA65-75D0-4785-86D6-C735716E6C2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574034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217E0-3B05-4271-BE19-39966E949905}"/>
              </a:ext>
            </a:extLst>
          </p:cNvPr>
          <p:cNvSpPr>
            <a:spLocks noGrp="1"/>
          </p:cNvSpPr>
          <p:nvPr>
            <p:ph type="title"/>
          </p:nvPr>
        </p:nvSpPr>
        <p:spPr/>
        <p:txBody>
          <a:bodyPr/>
          <a:lstStyle/>
          <a:p>
            <a:r>
              <a:rPr lang="ru-RU"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Пример цифровых прав</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79EE381C-881D-49D8-B5FD-50D6C951C469}"/>
              </a:ext>
            </a:extLst>
          </p:cNvPr>
          <p:cNvSpPr>
            <a:spLocks noGrp="1"/>
          </p:cNvSpPr>
          <p:nvPr>
            <p:ph idx="1"/>
          </p:nvPr>
        </p:nvSpPr>
        <p:spPr/>
        <p:txBody>
          <a:bodyPr>
            <a:normAutofit fontScale="92500" lnSpcReduction="10000"/>
          </a:bodyPr>
          <a:lstStyle/>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Договор розничной купли-продажи: он считается заключенным с момента выдачи продавцом покупателю в том числе </a:t>
            </a:r>
            <a:r>
              <a:rPr lang="ru-RU"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электронного чека</a:t>
            </a: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Покупатель может получить чек или бланк строгой отчетности не только на бумаге. Налоговая служба, как и ранее Минфин, указала, что продавец может направить документ:</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по электронной почте;</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 помощью СМС-сообщения;</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через мессенджер.</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392ACA65-75D0-4785-86D6-C735716E6C2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6399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E45A05-2810-479A-9F3F-76C6CCDB2862}"/>
              </a:ext>
            </a:extLst>
          </p:cNvPr>
          <p:cNvSpPr>
            <a:spLocks noGrp="1"/>
          </p:cNvSpPr>
          <p:nvPr>
            <p:ph type="title"/>
          </p:nvPr>
        </p:nvSpPr>
        <p:spPr/>
        <p:txBody>
          <a:bodyPr/>
          <a:lstStyle/>
          <a:p>
            <a:r>
              <a:rPr lang="ru-RU"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Регулирование смарт-контрактов</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C6A97A11-9470-448D-9F06-578D5F2D15FB}"/>
              </a:ext>
            </a:extLst>
          </p:cNvPr>
          <p:cNvSpPr>
            <a:spLocks noGrp="1"/>
          </p:cNvSpPr>
          <p:nvPr>
            <p:ph idx="1"/>
          </p:nvPr>
        </p:nvSpPr>
        <p:spPr/>
        <p:txBody>
          <a:bodyPr/>
          <a:lstStyle/>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Смарт-контракты регулируются в ч. 2 ст. 309 ГК РФ.</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Положительными аспектами смарт-контрактов является прозрачность, поскольку можно отслеживать стадии исполнения «смарт-контракта» в режиме реального времени, а также высокая скорость работы. Примером может являться ежемесячное списание со счета абонента суммы, указанной в соглашении, за оплату домашнего Интернета.</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25D46655-B39C-402B-9B97-3074230D7913}"/>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70522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E45A05-2810-479A-9F3F-76C6CCDB2862}"/>
              </a:ext>
            </a:extLst>
          </p:cNvPr>
          <p:cNvSpPr>
            <a:spLocks noGrp="1"/>
          </p:cNvSpPr>
          <p:nvPr>
            <p:ph type="title"/>
          </p:nvPr>
        </p:nvSpPr>
        <p:spPr/>
        <p:txBody>
          <a:bodyPr/>
          <a:lstStyle/>
          <a:p>
            <a:r>
              <a:rPr lang="ru-RU"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Регулирование смарт-контрактов</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C6A97A11-9470-448D-9F06-578D5F2D15FB}"/>
              </a:ext>
            </a:extLst>
          </p:cNvPr>
          <p:cNvSpPr>
            <a:spLocks noGrp="1"/>
          </p:cNvSpPr>
          <p:nvPr>
            <p:ph idx="1"/>
          </p:nvPr>
        </p:nvSpPr>
        <p:spPr/>
        <p:txBody>
          <a:bodyPr>
            <a:normAutofit lnSpcReduction="10000"/>
          </a:bodyPr>
          <a:lstStyle/>
          <a:p>
            <a:pPr indent="450215" algn="just">
              <a:lnSpc>
                <a:spcPct val="115000"/>
              </a:lnSpc>
              <a:spcAft>
                <a:spcPts val="0"/>
              </a:spcAft>
            </a:pPr>
            <a:r>
              <a:rPr lang="ru-RU"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Смарт</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контракт</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умный</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контракт</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это</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компьютерная программа, которая отслеживает и обеспечивает исполнение обязательств.</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Примеры смарт-контрактов</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Самым простым примером использования смарт-контрактов является </a:t>
            </a:r>
            <a:r>
              <a:rPr lang="ru-RU"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мультиподпись</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 помощью такой подписи, участники договора могут заморозить определенную сумму монет на </a:t>
            </a:r>
            <a:r>
              <a:rPr lang="ru-RU"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блокчейне</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так, что в случае необходимости ее потратить потребуются подписи более половины участников. </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25D46655-B39C-402B-9B97-3074230D7913}"/>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86989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Прямоугольник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ru" sz="4800" i="1" dirty="0">
                <a:solidFill>
                  <a:srgbClr val="FFFFFF"/>
                </a:solidFill>
              </a:rPr>
              <a:t>Лучшая цитата, отражающая ваш подход... "Это один маленький шаг для человека и огромный скачок для человечества".</a:t>
            </a:r>
          </a:p>
        </p:txBody>
      </p:sp>
      <p:sp>
        <p:nvSpPr>
          <p:cNvPr id="49" name="Прямоугольник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Подзаголовок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r>
              <a:rPr lang="ru" dirty="0">
                <a:solidFill>
                  <a:srgbClr val="FFFFFF"/>
                </a:solidFill>
              </a:rPr>
              <a:t>— Нил Армстронг</a:t>
            </a: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81F42-7ED7-40ED-84BB-B8E2EE40790C}"/>
              </a:ext>
            </a:extLst>
          </p:cNvPr>
          <p:cNvSpPr>
            <a:spLocks noGrp="1"/>
          </p:cNvSpPr>
          <p:nvPr>
            <p:ph type="title"/>
          </p:nvPr>
        </p:nvSpPr>
        <p:spPr/>
        <p:txBody>
          <a:bodyPr>
            <a:normAutofit/>
          </a:bodyPr>
          <a:lstStyle/>
          <a:p>
            <a: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Предпосылки дальнейшего развития норм цифрового права</a:t>
            </a:r>
            <a:endParaRPr lang="ru-RU" sz="6000" dirty="0"/>
          </a:p>
        </p:txBody>
      </p:sp>
      <p:sp>
        <p:nvSpPr>
          <p:cNvPr id="3" name="Объект 2">
            <a:extLst>
              <a:ext uri="{FF2B5EF4-FFF2-40B4-BE49-F238E27FC236}">
                <a16:creationId xmlns:a16="http://schemas.microsoft.com/office/drawing/2014/main" id="{F57F98BA-A4A8-4219-A635-1CD2D745200B}"/>
              </a:ext>
            </a:extLst>
          </p:cNvPr>
          <p:cNvSpPr>
            <a:spLocks noGrp="1"/>
          </p:cNvSpPr>
          <p:nvPr>
            <p:ph idx="1"/>
          </p:nvPr>
        </p:nvSpPr>
        <p:spPr/>
        <p:txBody>
          <a:bodyPr/>
          <a:lstStyle/>
          <a:p>
            <a:pPr indent="450215" algn="just">
              <a:lnSpc>
                <a:spcPct val="115000"/>
              </a:lnSpc>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Цифровое право, безусловно, будет развиваться дальше. Например, в настоящее время не урегулирован вопрос в отношении криптовалют.</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Криптовалюты не являются нашим изобретением, но мы не можем от них отказаться просто волевым  решением, и конечно, нам придется с ними жить.</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 рубежом давно признали, что криптовалюты нельзя запретить или игнорировать. И приняли соответствующие законы, позволяющие применять криптовалюты. Не во всех странах считают, что могут установить регулирование таких валют.</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AC346897-C5FF-4DA6-8B97-5F33C02083C3}"/>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67273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81F42-7ED7-40ED-84BB-B8E2EE40790C}"/>
              </a:ext>
            </a:extLst>
          </p:cNvPr>
          <p:cNvSpPr>
            <a:spLocks noGrp="1"/>
          </p:cNvSpPr>
          <p:nvPr>
            <p:ph type="title"/>
          </p:nvPr>
        </p:nvSpPr>
        <p:spPr/>
        <p:txBody>
          <a:bodyPr>
            <a:normAutofit/>
          </a:bodyPr>
          <a:lstStyle/>
          <a:p>
            <a: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Предпосылки дальнейшего развития норм цифрового права</a:t>
            </a:r>
            <a:endParaRPr lang="ru-RU" sz="6000" dirty="0"/>
          </a:p>
        </p:txBody>
      </p:sp>
      <p:graphicFrame>
        <p:nvGraphicFramePr>
          <p:cNvPr id="5" name="Объект 4">
            <a:extLst>
              <a:ext uri="{FF2B5EF4-FFF2-40B4-BE49-F238E27FC236}">
                <a16:creationId xmlns:a16="http://schemas.microsoft.com/office/drawing/2014/main" id="{31B903EF-DB11-43EB-9F9B-DD3CDF522527}"/>
              </a:ext>
            </a:extLst>
          </p:cNvPr>
          <p:cNvGraphicFramePr>
            <a:graphicFrameLocks noGrp="1"/>
          </p:cNvGraphicFramePr>
          <p:nvPr>
            <p:ph idx="1"/>
            <p:extLst>
              <p:ext uri="{D42A27DB-BD31-4B8C-83A1-F6EECF244321}">
                <p14:modId xmlns:p14="http://schemas.microsoft.com/office/powerpoint/2010/main" val="509401820"/>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AC346897-C5FF-4DA6-8B97-5F33C02083C3}"/>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206450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C12295-2E88-4F76-8B97-8F2C46CD88E1}"/>
              </a:ext>
            </a:extLst>
          </p:cNvPr>
          <p:cNvSpPr>
            <a:spLocks noGrp="1"/>
          </p:cNvSpPr>
          <p:nvPr>
            <p:ph type="title"/>
          </p:nvPr>
        </p:nvSpPr>
        <p:spPr/>
        <p:txBody>
          <a:bodyPr>
            <a:normAutofit/>
          </a:bodyPr>
          <a:lstStyle/>
          <a:p>
            <a:r>
              <a:rPr lang="ru-RU" sz="3200" b="1" i="0" dirty="0">
                <a:solidFill>
                  <a:srgbClr val="333333"/>
                </a:solidFill>
                <a:effectLst/>
                <a:latin typeface="PTSansBold"/>
              </a:rPr>
              <a:t>Нормативное регулирование применения электронных документов в судопроизводстве</a:t>
            </a:r>
            <a:endParaRPr lang="ru-RU" sz="6600" dirty="0"/>
          </a:p>
        </p:txBody>
      </p:sp>
      <p:graphicFrame>
        <p:nvGraphicFramePr>
          <p:cNvPr id="5" name="Объект 4">
            <a:extLst>
              <a:ext uri="{FF2B5EF4-FFF2-40B4-BE49-F238E27FC236}">
                <a16:creationId xmlns:a16="http://schemas.microsoft.com/office/drawing/2014/main" id="{0DCCE75D-9312-4A34-BD72-97D3B42AB3F9}"/>
              </a:ext>
            </a:extLst>
          </p:cNvPr>
          <p:cNvGraphicFramePr>
            <a:graphicFrameLocks noGrp="1"/>
          </p:cNvGraphicFramePr>
          <p:nvPr>
            <p:ph idx="1"/>
            <p:extLst>
              <p:ext uri="{D42A27DB-BD31-4B8C-83A1-F6EECF244321}">
                <p14:modId xmlns:p14="http://schemas.microsoft.com/office/powerpoint/2010/main" val="3749009905"/>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B00569E9-0E4C-40DC-B0C0-4B650C4C7E4C}"/>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744021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BB2820-9B14-447A-AE44-FF37F420F696}"/>
              </a:ext>
            </a:extLst>
          </p:cNvPr>
          <p:cNvSpPr>
            <a:spLocks noGrp="1"/>
          </p:cNvSpPr>
          <p:nvPr>
            <p:ph type="title"/>
          </p:nvPr>
        </p:nvSpPr>
        <p:spPr/>
        <p:txBody>
          <a:bodyPr>
            <a:normAutofit/>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Использование электронных документов в административном, арбитражном и гражданском процессе</a:t>
            </a:r>
            <a:endParaRPr lang="ru-RU" sz="5400" dirty="0"/>
          </a:p>
        </p:txBody>
      </p:sp>
      <p:sp>
        <p:nvSpPr>
          <p:cNvPr id="3" name="Объект 2">
            <a:extLst>
              <a:ext uri="{FF2B5EF4-FFF2-40B4-BE49-F238E27FC236}">
                <a16:creationId xmlns:a16="http://schemas.microsoft.com/office/drawing/2014/main" id="{B1275FAD-A4B7-4426-BBCD-F77C14786D2D}"/>
              </a:ext>
            </a:extLst>
          </p:cNvPr>
          <p:cNvSpPr>
            <a:spLocks noGrp="1"/>
          </p:cNvSpPr>
          <p:nvPr>
            <p:ph idx="1"/>
          </p:nvPr>
        </p:nvSpPr>
        <p:spPr/>
        <p:txBody>
          <a:bodyPr>
            <a:normAutofit lnSpcReduction="10000"/>
          </a:bodyPr>
          <a:lstStyle/>
          <a:p>
            <a:r>
              <a:rPr lang="ru-RU" sz="2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Федеральным законом «Об электронной цифровой подписи» от 06.04.2011 N 63-ФЗ урегулирована технология проставления (порядок создания и применения) той разновидности электронной подписи, которая использует метод ассиметричной криптографии (открытого ключа) - электронной цифровой подписи (ЭЦП). Следует отметить, что действие закона распространяется только на документы, образующиеся при совершении гражданско-правовых сделок.</a:t>
            </a:r>
            <a:endPar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1F0FC979-DFA0-4976-94D9-66CD8AAA325B}"/>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180311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BB2820-9B14-447A-AE44-FF37F420F696}"/>
              </a:ext>
            </a:extLst>
          </p:cNvPr>
          <p:cNvSpPr>
            <a:spLocks noGrp="1"/>
          </p:cNvSpPr>
          <p:nvPr>
            <p:ph type="title"/>
          </p:nvPr>
        </p:nvSpPr>
        <p:spPr/>
        <p:txBody>
          <a:bodyPr>
            <a:normAutofit/>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Использование электронных документов в административном, арбитражном и гражданском процессе</a:t>
            </a:r>
            <a:endParaRPr lang="ru-RU" sz="5400" dirty="0"/>
          </a:p>
        </p:txBody>
      </p:sp>
      <p:graphicFrame>
        <p:nvGraphicFramePr>
          <p:cNvPr id="5" name="Объект 4">
            <a:extLst>
              <a:ext uri="{FF2B5EF4-FFF2-40B4-BE49-F238E27FC236}">
                <a16:creationId xmlns:a16="http://schemas.microsoft.com/office/drawing/2014/main" id="{C81C9571-8DE2-48FB-AF2A-39830097AAD0}"/>
              </a:ext>
            </a:extLst>
          </p:cNvPr>
          <p:cNvGraphicFramePr>
            <a:graphicFrameLocks noGrp="1"/>
          </p:cNvGraphicFramePr>
          <p:nvPr>
            <p:ph idx="1"/>
            <p:extLst>
              <p:ext uri="{D42A27DB-BD31-4B8C-83A1-F6EECF244321}">
                <p14:modId xmlns:p14="http://schemas.microsoft.com/office/powerpoint/2010/main" val="859075740"/>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1F0FC979-DFA0-4976-94D9-66CD8AAA325B}"/>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4225451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9707DF-F16F-4B82-A944-AF5AA956CCD0}"/>
              </a:ext>
            </a:extLst>
          </p:cNvPr>
          <p:cNvSpPr>
            <a:spLocks noGrp="1"/>
          </p:cNvSpPr>
          <p:nvPr>
            <p:ph type="title"/>
          </p:nvPr>
        </p:nvSpPr>
        <p:spPr/>
        <p:txBody>
          <a:bodyPr/>
          <a:lstStyle/>
          <a:p>
            <a:r>
              <a:rPr lang="ru-RU" dirty="0"/>
              <a:t>Виды подписей</a:t>
            </a:r>
          </a:p>
        </p:txBody>
      </p:sp>
      <p:graphicFrame>
        <p:nvGraphicFramePr>
          <p:cNvPr id="5" name="Объект 4">
            <a:extLst>
              <a:ext uri="{FF2B5EF4-FFF2-40B4-BE49-F238E27FC236}">
                <a16:creationId xmlns:a16="http://schemas.microsoft.com/office/drawing/2014/main" id="{1539E182-C2C0-43E5-A454-C2426F932BF6}"/>
              </a:ext>
            </a:extLst>
          </p:cNvPr>
          <p:cNvGraphicFramePr>
            <a:graphicFrameLocks noGrp="1"/>
          </p:cNvGraphicFramePr>
          <p:nvPr>
            <p:ph idx="1"/>
            <p:extLst>
              <p:ext uri="{D42A27DB-BD31-4B8C-83A1-F6EECF244321}">
                <p14:modId xmlns:p14="http://schemas.microsoft.com/office/powerpoint/2010/main" val="594605806"/>
              </p:ext>
            </p:extLst>
          </p:nvPr>
        </p:nvGraphicFramePr>
        <p:xfrm>
          <a:off x="952500" y="2080609"/>
          <a:ext cx="10429875" cy="3857237"/>
        </p:xfrm>
        <a:graphic>
          <a:graphicData uri="http://schemas.openxmlformats.org/drawingml/2006/table">
            <a:tbl>
              <a:tblPr firstRow="1" firstCol="1" bandRow="1">
                <a:tableStyleId>{5C22544A-7EE6-4342-B048-85BDC9FD1C3A}</a:tableStyleId>
              </a:tblPr>
              <a:tblGrid>
                <a:gridCol w="2943225">
                  <a:extLst>
                    <a:ext uri="{9D8B030D-6E8A-4147-A177-3AD203B41FA5}">
                      <a16:colId xmlns:a16="http://schemas.microsoft.com/office/drawing/2014/main" val="3997886780"/>
                    </a:ext>
                  </a:extLst>
                </a:gridCol>
                <a:gridCol w="7486650">
                  <a:extLst>
                    <a:ext uri="{9D8B030D-6E8A-4147-A177-3AD203B41FA5}">
                      <a16:colId xmlns:a16="http://schemas.microsoft.com/office/drawing/2014/main" val="2125989632"/>
                    </a:ext>
                  </a:extLst>
                </a:gridCol>
              </a:tblGrid>
              <a:tr h="165997">
                <a:tc>
                  <a:txBody>
                    <a:bodyPr/>
                    <a:lstStyle/>
                    <a:p>
                      <a:pPr indent="450215" algn="just">
                        <a:lnSpc>
                          <a:spcPct val="115000"/>
                        </a:lnSpc>
                        <a:spcAft>
                          <a:spcPts val="1000"/>
                        </a:spcAft>
                      </a:pPr>
                      <a:r>
                        <a:rPr lang="ru-RU" sz="1600">
                          <a:effectLst/>
                        </a:rPr>
                        <a:t>Вид подписи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7775" marR="57775" marT="0" marB="0"/>
                </a:tc>
                <a:tc>
                  <a:txBody>
                    <a:bodyPr/>
                    <a:lstStyle/>
                    <a:p>
                      <a:pPr indent="450215" algn="just">
                        <a:lnSpc>
                          <a:spcPct val="115000"/>
                        </a:lnSpc>
                        <a:spcAft>
                          <a:spcPts val="1000"/>
                        </a:spcAft>
                      </a:pPr>
                      <a:r>
                        <a:rPr lang="ru-RU" sz="1600">
                          <a:effectLst/>
                        </a:rPr>
                        <a:t>определение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7775" marR="57775" marT="0" marB="0"/>
                </a:tc>
                <a:extLst>
                  <a:ext uri="{0D108BD9-81ED-4DB2-BD59-A6C34878D82A}">
                    <a16:rowId xmlns:a16="http://schemas.microsoft.com/office/drawing/2014/main" val="306935482"/>
                  </a:ext>
                </a:extLst>
              </a:tr>
              <a:tr h="874705">
                <a:tc>
                  <a:txBody>
                    <a:bodyPr/>
                    <a:lstStyle/>
                    <a:p>
                      <a:pPr indent="450215" algn="just">
                        <a:lnSpc>
                          <a:spcPct val="115000"/>
                        </a:lnSpc>
                        <a:spcAft>
                          <a:spcPts val="1000"/>
                        </a:spcAft>
                      </a:pPr>
                      <a:r>
                        <a:rPr lang="ru-RU" sz="1600">
                          <a:effectLst/>
                        </a:rPr>
                        <a:t>Простой электронной подписью</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7775" marR="57775" marT="0" marB="0"/>
                </a:tc>
                <a:tc>
                  <a:txBody>
                    <a:bodyPr/>
                    <a:lstStyle/>
                    <a:p>
                      <a:pPr indent="450215" algn="just">
                        <a:lnSpc>
                          <a:spcPct val="115000"/>
                        </a:lnSpc>
                        <a:spcAft>
                          <a:spcPts val="1000"/>
                        </a:spcAft>
                      </a:pPr>
                      <a:r>
                        <a:rPr lang="ru-RU" sz="1600">
                          <a:effectLst/>
                        </a:rPr>
                        <a:t>является электронная подпись, которая посредством использования кодов, паролей или иных средств подтверждает факт формирования электронной подписи определенным лицом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7775" marR="57775" marT="0" marB="0"/>
                </a:tc>
                <a:extLst>
                  <a:ext uri="{0D108BD9-81ED-4DB2-BD59-A6C34878D82A}">
                    <a16:rowId xmlns:a16="http://schemas.microsoft.com/office/drawing/2014/main" val="804870791"/>
                  </a:ext>
                </a:extLst>
              </a:tr>
              <a:tr h="2720086">
                <a:tc>
                  <a:txBody>
                    <a:bodyPr/>
                    <a:lstStyle/>
                    <a:p>
                      <a:pPr indent="450215" algn="just">
                        <a:lnSpc>
                          <a:spcPct val="115000"/>
                        </a:lnSpc>
                        <a:spcAft>
                          <a:spcPts val="1000"/>
                        </a:spcAft>
                      </a:pPr>
                      <a:r>
                        <a:rPr lang="ru-RU" sz="1600">
                          <a:effectLst/>
                        </a:rPr>
                        <a:t>Неквалифицированной электронной подписью</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7775" marR="57775" marT="0" marB="0"/>
                </a:tc>
                <a:tc>
                  <a:txBody>
                    <a:bodyPr/>
                    <a:lstStyle/>
                    <a:p>
                      <a:pPr indent="450215" algn="just">
                        <a:lnSpc>
                          <a:spcPct val="115000"/>
                        </a:lnSpc>
                        <a:spcAft>
                          <a:spcPts val="1000"/>
                        </a:spcAft>
                      </a:pPr>
                      <a:r>
                        <a:rPr lang="ru-RU" sz="1600" dirty="0">
                          <a:effectLst/>
                        </a:rPr>
                        <a:t>является электронная подпись, которая:</a:t>
                      </a:r>
                      <a:endParaRPr lang="ru-RU" sz="1400" dirty="0">
                        <a:effectLst/>
                      </a:endParaRPr>
                    </a:p>
                    <a:p>
                      <a:pPr indent="450215" algn="just">
                        <a:lnSpc>
                          <a:spcPct val="115000"/>
                        </a:lnSpc>
                        <a:spcAft>
                          <a:spcPts val="1000"/>
                        </a:spcAft>
                      </a:pPr>
                      <a:r>
                        <a:rPr lang="ru-RU" sz="1600" dirty="0">
                          <a:effectLst/>
                        </a:rPr>
                        <a:t>1) получена в результате криптографического преобразования информации с использованием ключа электронной подписи;</a:t>
                      </a:r>
                      <a:endParaRPr lang="ru-RU" sz="1400" dirty="0">
                        <a:effectLst/>
                      </a:endParaRPr>
                    </a:p>
                    <a:p>
                      <a:pPr indent="450215" algn="just">
                        <a:lnSpc>
                          <a:spcPct val="115000"/>
                        </a:lnSpc>
                        <a:spcAft>
                          <a:spcPts val="1000"/>
                        </a:spcAft>
                      </a:pPr>
                      <a:r>
                        <a:rPr lang="ru-RU" sz="1600" dirty="0">
                          <a:effectLst/>
                        </a:rPr>
                        <a:t>2) позволяет определить лицо, подписавшее электронный документ;</a:t>
                      </a:r>
                      <a:endParaRPr lang="ru-RU" sz="1400" dirty="0">
                        <a:effectLst/>
                      </a:endParaRPr>
                    </a:p>
                    <a:p>
                      <a:pPr indent="450215" algn="just">
                        <a:lnSpc>
                          <a:spcPct val="115000"/>
                        </a:lnSpc>
                        <a:spcAft>
                          <a:spcPts val="1000"/>
                        </a:spcAft>
                      </a:pPr>
                      <a:r>
                        <a:rPr lang="ru-RU" sz="1600" dirty="0">
                          <a:effectLst/>
                        </a:rPr>
                        <a:t>3) позволяет обнаружить факт внесения изменений в электронный документ после момента его подписания;</a:t>
                      </a:r>
                      <a:endParaRPr lang="ru-RU" sz="1400" dirty="0">
                        <a:effectLst/>
                      </a:endParaRPr>
                    </a:p>
                    <a:p>
                      <a:pPr indent="450215" algn="just">
                        <a:lnSpc>
                          <a:spcPct val="115000"/>
                        </a:lnSpc>
                        <a:spcAft>
                          <a:spcPts val="1000"/>
                        </a:spcAft>
                      </a:pPr>
                      <a:r>
                        <a:rPr lang="ru-RU" sz="1600" dirty="0">
                          <a:effectLst/>
                        </a:rPr>
                        <a:t>4) создается с использованием средств электронной подписи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775" marR="57775" marT="0" marB="0"/>
                </a:tc>
                <a:extLst>
                  <a:ext uri="{0D108BD9-81ED-4DB2-BD59-A6C34878D82A}">
                    <a16:rowId xmlns:a16="http://schemas.microsoft.com/office/drawing/2014/main" val="3462742626"/>
                  </a:ext>
                </a:extLst>
              </a:tr>
            </a:tbl>
          </a:graphicData>
        </a:graphic>
      </p:graphicFrame>
      <p:sp>
        <p:nvSpPr>
          <p:cNvPr id="4" name="Дата 3">
            <a:extLst>
              <a:ext uri="{FF2B5EF4-FFF2-40B4-BE49-F238E27FC236}">
                <a16:creationId xmlns:a16="http://schemas.microsoft.com/office/drawing/2014/main" id="{D107192B-A06C-4629-9353-D816EEC24E7D}"/>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00980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07C2FB-172C-41B7-99E7-6E9D32082CB4}"/>
              </a:ext>
            </a:extLst>
          </p:cNvPr>
          <p:cNvSpPr>
            <a:spLocks noGrp="1"/>
          </p:cNvSpPr>
          <p:nvPr>
            <p:ph type="title"/>
          </p:nvPr>
        </p:nvSpPr>
        <p:spPr/>
        <p:txBody>
          <a:bodyPr/>
          <a:lstStyle/>
          <a:p>
            <a:r>
              <a:rPr lang="ru-RU" dirty="0"/>
              <a:t>Виды подписей</a:t>
            </a:r>
          </a:p>
        </p:txBody>
      </p:sp>
      <p:graphicFrame>
        <p:nvGraphicFramePr>
          <p:cNvPr id="5" name="Объект 4">
            <a:extLst>
              <a:ext uri="{FF2B5EF4-FFF2-40B4-BE49-F238E27FC236}">
                <a16:creationId xmlns:a16="http://schemas.microsoft.com/office/drawing/2014/main" id="{31817CF7-71D5-4FA2-9A23-CE256682EDBB}"/>
              </a:ext>
            </a:extLst>
          </p:cNvPr>
          <p:cNvGraphicFramePr>
            <a:graphicFrameLocks noGrp="1"/>
          </p:cNvGraphicFramePr>
          <p:nvPr>
            <p:ph idx="1"/>
            <p:extLst>
              <p:ext uri="{D42A27DB-BD31-4B8C-83A1-F6EECF244321}">
                <p14:modId xmlns:p14="http://schemas.microsoft.com/office/powerpoint/2010/main" val="3449331972"/>
              </p:ext>
            </p:extLst>
          </p:nvPr>
        </p:nvGraphicFramePr>
        <p:xfrm>
          <a:off x="923926" y="2437701"/>
          <a:ext cx="10231754" cy="3200019"/>
        </p:xfrm>
        <a:graphic>
          <a:graphicData uri="http://schemas.openxmlformats.org/drawingml/2006/table">
            <a:tbl>
              <a:tblPr firstRow="1" firstCol="1" bandRow="1">
                <a:tableStyleId>{5C22544A-7EE6-4342-B048-85BDC9FD1C3A}</a:tableStyleId>
              </a:tblPr>
              <a:tblGrid>
                <a:gridCol w="2762249">
                  <a:extLst>
                    <a:ext uri="{9D8B030D-6E8A-4147-A177-3AD203B41FA5}">
                      <a16:colId xmlns:a16="http://schemas.microsoft.com/office/drawing/2014/main" val="1542342636"/>
                    </a:ext>
                  </a:extLst>
                </a:gridCol>
                <a:gridCol w="7469505">
                  <a:extLst>
                    <a:ext uri="{9D8B030D-6E8A-4147-A177-3AD203B41FA5}">
                      <a16:colId xmlns:a16="http://schemas.microsoft.com/office/drawing/2014/main" val="4045739625"/>
                    </a:ext>
                  </a:extLst>
                </a:gridCol>
              </a:tblGrid>
              <a:tr h="0">
                <a:tc>
                  <a:txBody>
                    <a:bodyPr/>
                    <a:lstStyle/>
                    <a:p>
                      <a:pPr indent="450215" algn="just">
                        <a:lnSpc>
                          <a:spcPct val="115000"/>
                        </a:lnSpc>
                        <a:spcAft>
                          <a:spcPts val="1000"/>
                        </a:spcAft>
                      </a:pPr>
                      <a:r>
                        <a:rPr lang="ru-RU" sz="1800" dirty="0">
                          <a:effectLst/>
                        </a:rPr>
                        <a:t>Квалифицированной электронной подписью</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15000"/>
                        </a:lnSpc>
                        <a:spcAft>
                          <a:spcPts val="1000"/>
                        </a:spcAft>
                      </a:pPr>
                      <a:r>
                        <a:rPr lang="ru-RU" sz="1800" dirty="0">
                          <a:effectLst/>
                        </a:rPr>
                        <a:t>является электронная подпись, которая соответствует всем признакам неквалифицированной электронной подписи и следующим дополнительным признакам:</a:t>
                      </a:r>
                      <a:endParaRPr lang="ru-RU" sz="1600" dirty="0">
                        <a:effectLst/>
                      </a:endParaRPr>
                    </a:p>
                    <a:p>
                      <a:pPr indent="450215" algn="just">
                        <a:lnSpc>
                          <a:spcPct val="115000"/>
                        </a:lnSpc>
                        <a:spcAft>
                          <a:spcPts val="1000"/>
                        </a:spcAft>
                      </a:pPr>
                      <a:r>
                        <a:rPr lang="ru-RU" sz="1800" dirty="0">
                          <a:effectLst/>
                        </a:rPr>
                        <a:t>1) ключ проверки электронной подписи указан в квалифицированном сертификате;</a:t>
                      </a:r>
                      <a:endParaRPr lang="ru-RU" sz="1600" dirty="0">
                        <a:effectLst/>
                      </a:endParaRPr>
                    </a:p>
                    <a:p>
                      <a:pPr indent="450215" algn="just">
                        <a:lnSpc>
                          <a:spcPct val="115000"/>
                        </a:lnSpc>
                        <a:spcAft>
                          <a:spcPts val="1000"/>
                        </a:spcAft>
                      </a:pPr>
                      <a:r>
                        <a:rPr lang="ru-RU" sz="1800" dirty="0">
                          <a:effectLst/>
                        </a:rPr>
                        <a:t>2) для создания и проверки электронной подписи используются средства электронной подписи, имеющие подтверждение соответствия требованиям</a:t>
                      </a:r>
                      <a:endParaRPr lang="ru-RU" sz="1600" dirty="0">
                        <a:effectLst/>
                      </a:endParaRPr>
                    </a:p>
                    <a:p>
                      <a:pPr indent="450215" algn="just">
                        <a:lnSpc>
                          <a:spcPct val="115000"/>
                        </a:lnSpc>
                        <a:spcAft>
                          <a:spcPts val="1000"/>
                        </a:spcAft>
                      </a:pPr>
                      <a:r>
                        <a:rPr lang="ru-RU" sz="18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5302457"/>
                  </a:ext>
                </a:extLst>
              </a:tr>
            </a:tbl>
          </a:graphicData>
        </a:graphic>
      </p:graphicFrame>
      <p:sp>
        <p:nvSpPr>
          <p:cNvPr id="4" name="Дата 3">
            <a:extLst>
              <a:ext uri="{FF2B5EF4-FFF2-40B4-BE49-F238E27FC236}">
                <a16:creationId xmlns:a16="http://schemas.microsoft.com/office/drawing/2014/main" id="{C1ED2B58-F607-45E4-A77A-EE131FB9A1C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999054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A9196A-4579-4EEB-998D-2CB773BFD82C}"/>
              </a:ext>
            </a:extLst>
          </p:cNvPr>
          <p:cNvSpPr>
            <a:spLocks noGrp="1"/>
          </p:cNvSpPr>
          <p:nvPr>
            <p:ph type="title"/>
          </p:nvPr>
        </p:nvSpPr>
        <p:spPr/>
        <p:txBody>
          <a:bodyPr/>
          <a:lstStyle/>
          <a:p>
            <a:r>
              <a:rPr lang="ru-RU" dirty="0"/>
              <a:t>Использование электронных документов</a:t>
            </a:r>
          </a:p>
        </p:txBody>
      </p:sp>
      <p:sp>
        <p:nvSpPr>
          <p:cNvPr id="3" name="Объект 2">
            <a:extLst>
              <a:ext uri="{FF2B5EF4-FFF2-40B4-BE49-F238E27FC236}">
                <a16:creationId xmlns:a16="http://schemas.microsoft.com/office/drawing/2014/main" id="{A2B954DA-BE34-441C-AC2D-CADA3A574F51}"/>
              </a:ext>
            </a:extLst>
          </p:cNvPr>
          <p:cNvSpPr>
            <a:spLocks noGrp="1"/>
          </p:cNvSpPr>
          <p:nvPr>
            <p:ph idx="1"/>
          </p:nvPr>
        </p:nvSpPr>
        <p:spPr/>
        <p:txBody>
          <a:bodyPr/>
          <a:lstStyle/>
          <a:p>
            <a:pPr indent="450215" algn="just">
              <a:lnSpc>
                <a:spcPct val="115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Гражданском кодексе России признается принципиальная возможность использования электронных документов и электронно-цифровой подписи в гражданско-правовых отношениях. Согласно Гражданскому кодексу, информация представляет собой объект гражданских прав, а электронные документы могут закреплять гражданские права и обязанности. Так, статья 160 Гражданского кодекса предполагает возможность заключения сделок в электронной форме.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Одновременно электронные документы используются в рамках гражданского процесса согласно Гражданскому процессуальному кодексу.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86F0D649-532C-471B-AD60-42E789B4BDC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60931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A9196A-4579-4EEB-998D-2CB773BFD82C}"/>
              </a:ext>
            </a:extLst>
          </p:cNvPr>
          <p:cNvSpPr>
            <a:spLocks noGrp="1"/>
          </p:cNvSpPr>
          <p:nvPr>
            <p:ph type="title"/>
          </p:nvPr>
        </p:nvSpPr>
        <p:spPr/>
        <p:txBody>
          <a:bodyPr/>
          <a:lstStyle/>
          <a:p>
            <a:r>
              <a:rPr lang="ru-RU" dirty="0"/>
              <a:t>Использование электронных документов</a:t>
            </a:r>
          </a:p>
        </p:txBody>
      </p:sp>
      <p:sp>
        <p:nvSpPr>
          <p:cNvPr id="3" name="Объект 2">
            <a:extLst>
              <a:ext uri="{FF2B5EF4-FFF2-40B4-BE49-F238E27FC236}">
                <a16:creationId xmlns:a16="http://schemas.microsoft.com/office/drawing/2014/main" id="{A2B954DA-BE34-441C-AC2D-CADA3A574F51}"/>
              </a:ext>
            </a:extLst>
          </p:cNvPr>
          <p:cNvSpPr>
            <a:spLocks noGrp="1"/>
          </p:cNvSpPr>
          <p:nvPr>
            <p:ph idx="1"/>
          </p:nvPr>
        </p:nvSpPr>
        <p:spPr/>
        <p:txBody>
          <a:bodyPr>
            <a:normAutofit lnSpcReduction="10000"/>
          </a:bodyPr>
          <a:lstStyle/>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 просьбе взыскателя судебный приказ может быть направлен судом для исполнения судебному приставу-исполнителю, в том числе в форме электронного документа, подписанного судьей усиленной квалифицированной электронной подписью (Статья 140 ГПК РФ).</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Исковое заявление, подаваемое посредством заполнения формы, размещенной на официальном сайте суда в информационно-телекоммуникационной сети "Интернет", содержащее ходатайство об обеспечении иска, подписывается усиленной квалифицированной электронной подписью (Статья 131 ГПК РФ). </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86F0D649-532C-471B-AD60-42E789B4BDC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165892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A9196A-4579-4EEB-998D-2CB773BFD82C}"/>
              </a:ext>
            </a:extLst>
          </p:cNvPr>
          <p:cNvSpPr>
            <a:spLocks noGrp="1"/>
          </p:cNvSpPr>
          <p:nvPr>
            <p:ph type="title"/>
          </p:nvPr>
        </p:nvSpPr>
        <p:spPr/>
        <p:txBody>
          <a:bodyPr/>
          <a:lstStyle/>
          <a:p>
            <a:r>
              <a:rPr lang="ru-RU" dirty="0"/>
              <a:t>Использование электронных документов</a:t>
            </a:r>
          </a:p>
        </p:txBody>
      </p:sp>
      <p:sp>
        <p:nvSpPr>
          <p:cNvPr id="3" name="Объект 2">
            <a:extLst>
              <a:ext uri="{FF2B5EF4-FFF2-40B4-BE49-F238E27FC236}">
                <a16:creationId xmlns:a16="http://schemas.microsoft.com/office/drawing/2014/main" id="{A2B954DA-BE34-441C-AC2D-CADA3A574F51}"/>
              </a:ext>
            </a:extLst>
          </p:cNvPr>
          <p:cNvSpPr>
            <a:spLocks noGrp="1"/>
          </p:cNvSpPr>
          <p:nvPr>
            <p:ph idx="1"/>
          </p:nvPr>
        </p:nvSpPr>
        <p:spPr>
          <a:xfrm>
            <a:off x="1097280" y="1952625"/>
            <a:ext cx="10058400" cy="3916467"/>
          </a:xfrm>
        </p:spPr>
        <p:txBody>
          <a:bodyPr>
            <a:normAutofit/>
          </a:bodyPr>
          <a:lstStyle/>
          <a:p>
            <a:pPr indent="450215" algn="just">
              <a:lnSpc>
                <a:spcPct val="115000"/>
              </a:lnSpc>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Изъятие электронных носителей информации не допускается, за исключением случаев, когда (Статья 164.1 УПК РФ):</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вынесено постановление о назначении судебной экспертизы в отношении электронных носителей информации;</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изъятие электронных носителей информации производится на основании судебного решения;</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на электронных носителях информации содержится информация, полномочиями на хранение и использование которой владелец электронного носителя информации не обладает, либо которая может быть использована для совершения новых преступлений, либо копирование которой, по заявлению специалиста, может повлечь за собой ее утрату или изменение.</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86F0D649-532C-471B-AD60-42E789B4BDC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62184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57853-6EC8-4DE6-86B4-97C717140A2E}"/>
              </a:ext>
            </a:extLst>
          </p:cNvPr>
          <p:cNvSpPr>
            <a:spLocks noGrp="1"/>
          </p:cNvSpPr>
          <p:nvPr>
            <p:ph type="title"/>
          </p:nvPr>
        </p:nvSpPr>
        <p:spPr/>
        <p:txBody>
          <a:bodyPr/>
          <a:lstStyle/>
          <a:p>
            <a:r>
              <a:rPr lang="ru-RU" b="1" i="0" dirty="0">
                <a:solidFill>
                  <a:srgbClr val="000000"/>
                </a:solidFill>
                <a:effectLst/>
                <a:latin typeface="PTSansBold"/>
              </a:rPr>
              <a:t>Законодательное закрепление цифровой трансформации</a:t>
            </a:r>
            <a:endParaRPr lang="ru-RU" dirty="0"/>
          </a:p>
        </p:txBody>
      </p:sp>
      <p:graphicFrame>
        <p:nvGraphicFramePr>
          <p:cNvPr id="5" name="Объект 4">
            <a:extLst>
              <a:ext uri="{FF2B5EF4-FFF2-40B4-BE49-F238E27FC236}">
                <a16:creationId xmlns:a16="http://schemas.microsoft.com/office/drawing/2014/main" id="{5B45D69A-CBC2-4EBA-859D-6114FBC14685}"/>
              </a:ext>
            </a:extLst>
          </p:cNvPr>
          <p:cNvGraphicFramePr>
            <a:graphicFrameLocks noGrp="1"/>
          </p:cNvGraphicFramePr>
          <p:nvPr>
            <p:ph idx="1"/>
            <p:extLst>
              <p:ext uri="{D42A27DB-BD31-4B8C-83A1-F6EECF244321}">
                <p14:modId xmlns:p14="http://schemas.microsoft.com/office/powerpoint/2010/main" val="223188870"/>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F155AAD7-A4DD-4C18-A239-70DAC340CE11}"/>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582731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A9196A-4579-4EEB-998D-2CB773BFD82C}"/>
              </a:ext>
            </a:extLst>
          </p:cNvPr>
          <p:cNvSpPr>
            <a:spLocks noGrp="1"/>
          </p:cNvSpPr>
          <p:nvPr>
            <p:ph type="title"/>
          </p:nvPr>
        </p:nvSpPr>
        <p:spPr/>
        <p:txBody>
          <a:bodyPr/>
          <a:lstStyle/>
          <a:p>
            <a:r>
              <a:rPr lang="ru-RU" dirty="0"/>
              <a:t>Использование электронных документов</a:t>
            </a:r>
          </a:p>
        </p:txBody>
      </p:sp>
      <p:sp>
        <p:nvSpPr>
          <p:cNvPr id="3" name="Объект 2">
            <a:extLst>
              <a:ext uri="{FF2B5EF4-FFF2-40B4-BE49-F238E27FC236}">
                <a16:creationId xmlns:a16="http://schemas.microsoft.com/office/drawing/2014/main" id="{A2B954DA-BE34-441C-AC2D-CADA3A574F51}"/>
              </a:ext>
            </a:extLst>
          </p:cNvPr>
          <p:cNvSpPr>
            <a:spLocks noGrp="1"/>
          </p:cNvSpPr>
          <p:nvPr>
            <p:ph idx="1"/>
          </p:nvPr>
        </p:nvSpPr>
        <p:spPr>
          <a:xfrm>
            <a:off x="1097280" y="1952625"/>
            <a:ext cx="10058400" cy="3916467"/>
          </a:xfrm>
        </p:spPr>
        <p:txBody>
          <a:bodyPr>
            <a:normAutofit/>
          </a:bodyPr>
          <a:lstStyle/>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Административное исковое заявление, заявление, жалоба, представление и иные документы могут быть поданы в суд на бумажном носителе или в электронном виде, в том числе в форме электронного документа, подписанного электронной подписью в порядке, установленном законодательством Российской Федерации, посредством заполнения формы, размещенной на официальном сайте суда в информационно-телекоммуникационной сети "Интернет" (статья 45 КАС РФ).</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86F0D649-532C-471B-AD60-42E789B4BDC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389478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A9196A-4579-4EEB-998D-2CB773BFD82C}"/>
              </a:ext>
            </a:extLst>
          </p:cNvPr>
          <p:cNvSpPr>
            <a:spLocks noGrp="1"/>
          </p:cNvSpPr>
          <p:nvPr>
            <p:ph type="title"/>
          </p:nvPr>
        </p:nvSpPr>
        <p:spPr/>
        <p:txBody>
          <a:bodyPr/>
          <a:lstStyle/>
          <a:p>
            <a:r>
              <a:rPr lang="ru-RU" dirty="0"/>
              <a:t>Использование электронных документов</a:t>
            </a:r>
          </a:p>
        </p:txBody>
      </p:sp>
      <p:sp>
        <p:nvSpPr>
          <p:cNvPr id="3" name="Объект 2">
            <a:extLst>
              <a:ext uri="{FF2B5EF4-FFF2-40B4-BE49-F238E27FC236}">
                <a16:creationId xmlns:a16="http://schemas.microsoft.com/office/drawing/2014/main" id="{A2B954DA-BE34-441C-AC2D-CADA3A574F51}"/>
              </a:ext>
            </a:extLst>
          </p:cNvPr>
          <p:cNvSpPr>
            <a:spLocks noGrp="1"/>
          </p:cNvSpPr>
          <p:nvPr>
            <p:ph idx="1"/>
          </p:nvPr>
        </p:nvSpPr>
        <p:spPr>
          <a:xfrm>
            <a:off x="1097280" y="1952625"/>
            <a:ext cx="10058400" cy="3916467"/>
          </a:xfrm>
        </p:spPr>
        <p:txBody>
          <a:bodyPr>
            <a:normAutofit/>
          </a:bodyPr>
          <a:lstStyle/>
          <a:p>
            <a:pPr indent="450215" algn="just">
              <a:lnSpc>
                <a:spcPct val="115000"/>
              </a:lnSpc>
              <a:spcAft>
                <a:spcPts val="0"/>
              </a:spcAft>
            </a:pPr>
            <a:r>
              <a:rPr lang="ru-RU"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Лица, участвующие в деле, вправе получать с использованием информационно-телекоммуникационной сети "Интернет" копии судебных актов, выполненных в форме электронных документов, извещения, вызовы и иные документы (их копии) в электронном виде, за исключением документов, содержащих информацию, доступ к которой в соответствии с законодательством ограничен.</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86F0D649-532C-471B-AD60-42E789B4BDC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577758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DB701D-D28E-4BE7-A05F-EE9FE4548951}"/>
              </a:ext>
            </a:extLst>
          </p:cNvPr>
          <p:cNvSpPr>
            <a:spLocks noGrp="1"/>
          </p:cNvSpPr>
          <p:nvPr>
            <p:ph type="title"/>
          </p:nvPr>
        </p:nvSpPr>
        <p:spPr/>
        <p:txBody>
          <a:bodyPr>
            <a:normAutofit/>
          </a:bodyPr>
          <a:lstStyle/>
          <a:p>
            <a:r>
              <a:rPr lang="ru-RU" sz="3600" b="1" i="1" dirty="0">
                <a:effectLst/>
                <a:latin typeface="Times New Roman" panose="02020603050405020304" pitchFamily="18" charset="0"/>
                <a:ea typeface="Times New Roman" panose="02020603050405020304" pitchFamily="18" charset="0"/>
                <a:cs typeface="Times New Roman" panose="02020603050405020304" pitchFamily="18" charset="0"/>
              </a:rPr>
              <a:t>Каким образом осуществляется передача информации и ее защита?</a:t>
            </a:r>
            <a:endParaRPr lang="ru-RU" sz="7200" dirty="0"/>
          </a:p>
        </p:txBody>
      </p:sp>
      <p:sp>
        <p:nvSpPr>
          <p:cNvPr id="3" name="Объект 2">
            <a:extLst>
              <a:ext uri="{FF2B5EF4-FFF2-40B4-BE49-F238E27FC236}">
                <a16:creationId xmlns:a16="http://schemas.microsoft.com/office/drawing/2014/main" id="{442E37A0-CE17-4756-BAEA-6F2151826CD2}"/>
              </a:ext>
            </a:extLst>
          </p:cNvPr>
          <p:cNvSpPr>
            <a:spLocks noGrp="1"/>
          </p:cNvSpPr>
          <p:nvPr>
            <p:ph idx="1"/>
          </p:nvPr>
        </p:nvSpPr>
        <p:spPr/>
        <p:txBody>
          <a:bodyPr/>
          <a:lstStyle/>
          <a:p>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Федеральный закон «Об информации, информатизации и защите информации» является основным, фундаментальным законодательным актом в структуре информационного права, который регулирует отношения возникающие при: «осуществлении права на поиск, получение, передачу, производство и распространение информации; применение информационных технологий; обеспечение защиты информации».</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58DC0596-249D-497D-9232-1B2A34AE1214}"/>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376407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DB701D-D28E-4BE7-A05F-EE9FE4548951}"/>
              </a:ext>
            </a:extLst>
          </p:cNvPr>
          <p:cNvSpPr>
            <a:spLocks noGrp="1"/>
          </p:cNvSpPr>
          <p:nvPr>
            <p:ph type="title"/>
          </p:nvPr>
        </p:nvSpPr>
        <p:spPr/>
        <p:txBody>
          <a:bodyPr>
            <a:normAutofit/>
          </a:bodyPr>
          <a:lstStyle/>
          <a:p>
            <a:r>
              <a:rPr lang="ru-RU" sz="3600" b="1" i="1" dirty="0">
                <a:effectLst/>
                <a:latin typeface="Times New Roman" panose="02020603050405020304" pitchFamily="18" charset="0"/>
                <a:ea typeface="Times New Roman" panose="02020603050405020304" pitchFamily="18" charset="0"/>
                <a:cs typeface="Times New Roman" panose="02020603050405020304" pitchFamily="18" charset="0"/>
              </a:rPr>
              <a:t>Каким образом осуществляется передача информации и ее защита?</a:t>
            </a:r>
            <a:endParaRPr lang="ru-RU" sz="7200" dirty="0"/>
          </a:p>
        </p:txBody>
      </p:sp>
      <p:graphicFrame>
        <p:nvGraphicFramePr>
          <p:cNvPr id="5" name="Объект 4">
            <a:extLst>
              <a:ext uri="{FF2B5EF4-FFF2-40B4-BE49-F238E27FC236}">
                <a16:creationId xmlns:a16="http://schemas.microsoft.com/office/drawing/2014/main" id="{874EAA47-7B94-447C-A96D-6803EB21CF59}"/>
              </a:ext>
            </a:extLst>
          </p:cNvPr>
          <p:cNvGraphicFramePr>
            <a:graphicFrameLocks noGrp="1"/>
          </p:cNvGraphicFramePr>
          <p:nvPr>
            <p:ph idx="1"/>
            <p:extLst>
              <p:ext uri="{D42A27DB-BD31-4B8C-83A1-F6EECF244321}">
                <p14:modId xmlns:p14="http://schemas.microsoft.com/office/powerpoint/2010/main" val="2783824570"/>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58DC0596-249D-497D-9232-1B2A34AE1214}"/>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140373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8B4C8-10EC-4176-8F45-9DD6CC6E1988}"/>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Новые подходы ВС РФ</a:t>
            </a:r>
            <a:br>
              <a:rPr lang="ru-RU"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4400" dirty="0"/>
          </a:p>
        </p:txBody>
      </p:sp>
      <p:sp>
        <p:nvSpPr>
          <p:cNvPr id="3" name="Объект 2">
            <a:extLst>
              <a:ext uri="{FF2B5EF4-FFF2-40B4-BE49-F238E27FC236}">
                <a16:creationId xmlns:a16="http://schemas.microsoft.com/office/drawing/2014/main" id="{F33053A1-7B3B-47BC-9B77-59C1BDC14F4A}"/>
              </a:ext>
            </a:extLst>
          </p:cNvPr>
          <p:cNvSpPr>
            <a:spLocks noGrp="1"/>
          </p:cNvSpPr>
          <p:nvPr>
            <p:ph idx="1"/>
          </p:nvPr>
        </p:nvSpPr>
        <p:spPr/>
        <p:txBody>
          <a:bodyPr>
            <a:normAutofit fontScale="92500"/>
          </a:bodyPr>
          <a:lstStyle/>
          <a:p>
            <a:pPr indent="450215" algn="just">
              <a:lnSpc>
                <a:spcPct val="115000"/>
              </a:lnSpc>
              <a:spcAft>
                <a:spcPts val="0"/>
              </a:spcAft>
            </a:pPr>
            <a:r>
              <a:rPr lang="ru-RU"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Указание электронной почты в иске</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2400" dirty="0">
                <a:solidFill>
                  <a:schemeClr val="tx1"/>
                </a:solidFill>
                <a:effectLst/>
                <a:latin typeface="Times New Roman" panose="02020603050405020304" pitchFamily="18" charset="0"/>
                <a:ea typeface="Calibri" panose="020F0502020204030204" pitchFamily="34" charset="0"/>
              </a:rPr>
              <a:t>В процессуальных кодексах указано, что суд может извещать о времени и месте судебного заседания лиц, участвующих в деле, с их согласия путем направления им извещений или вызовов по электронной почте (ч. 1 ст. 96 КАС РФ, ч. 4 ст. 1 ГПК РФ, ч. 5 ст. 3 АПК РФ). Верховный суд РФ решил, что такое согласие на извещение по электронной почте может быть выражено, в частности, посредством указания адреса электронной почты в тексте обращения в суд, а также при подаче обращения в суд в электронном виде посредством заполнения соответствующей формы, размещенной на официальном сайте суда в интернете. </a:t>
            </a:r>
            <a:endParaRPr lang="ru-RU" sz="2400" dirty="0">
              <a:solidFill>
                <a:schemeClr val="tx1"/>
              </a:solidFill>
            </a:endParaRPr>
          </a:p>
        </p:txBody>
      </p:sp>
      <p:sp>
        <p:nvSpPr>
          <p:cNvPr id="4" name="Дата 3">
            <a:extLst>
              <a:ext uri="{FF2B5EF4-FFF2-40B4-BE49-F238E27FC236}">
                <a16:creationId xmlns:a16="http://schemas.microsoft.com/office/drawing/2014/main" id="{938074D8-F63E-4565-B5F9-C40D212E4B6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79351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8B4C8-10EC-4176-8F45-9DD6CC6E1988}"/>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Новые подходы ВС РФ</a:t>
            </a:r>
            <a:br>
              <a:rPr lang="ru-RU"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4400" dirty="0"/>
          </a:p>
        </p:txBody>
      </p:sp>
      <p:sp>
        <p:nvSpPr>
          <p:cNvPr id="3" name="Объект 2">
            <a:extLst>
              <a:ext uri="{FF2B5EF4-FFF2-40B4-BE49-F238E27FC236}">
                <a16:creationId xmlns:a16="http://schemas.microsoft.com/office/drawing/2014/main" id="{F33053A1-7B3B-47BC-9B77-59C1BDC14F4A}"/>
              </a:ext>
            </a:extLst>
          </p:cNvPr>
          <p:cNvSpPr>
            <a:spLocks noGrp="1"/>
          </p:cNvSpPr>
          <p:nvPr>
            <p:ph idx="1"/>
          </p:nvPr>
        </p:nvSpPr>
        <p:spPr/>
        <p:txBody>
          <a:bodyPr>
            <a:normAutofit/>
          </a:bodyPr>
          <a:lstStyle/>
          <a:p>
            <a:pPr indent="450215" algn="just">
              <a:lnSpc>
                <a:spcPct val="115000"/>
              </a:lnSpc>
              <a:spcAft>
                <a:spcPts val="0"/>
              </a:spcAft>
            </a:pP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Документы в электронном виде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rgbClr val="000000"/>
                </a:solidFill>
                <a:effectLst/>
                <a:latin typeface="Times New Roman" panose="02020603050405020304" pitchFamily="18" charset="0"/>
                <a:ea typeface="Calibri" panose="020F0502020204030204" pitchFamily="34" charset="0"/>
              </a:rPr>
              <a:t>Верховный суд РФ напомнил про разницу между документами в электронном виде. Их можно направлять в суд в двух вариантах. Первый — в виде электронного образа документа. Это отсканированная копия бумажного документа. Второй вариант — электронный документ, то есть созданный в электронной форме без предварительного документирования на бумажном носителе и подписанный электронной подписью. Обращение в суд (исковое заявление, ходатайство и т.д.) может быть подписано простой электронной подписью. </a:t>
            </a:r>
            <a:endParaRPr lang="ru-RU" sz="2400" dirty="0">
              <a:solidFill>
                <a:schemeClr val="tx1"/>
              </a:solidFill>
            </a:endParaRPr>
          </a:p>
        </p:txBody>
      </p:sp>
      <p:sp>
        <p:nvSpPr>
          <p:cNvPr id="4" name="Дата 3">
            <a:extLst>
              <a:ext uri="{FF2B5EF4-FFF2-40B4-BE49-F238E27FC236}">
                <a16:creationId xmlns:a16="http://schemas.microsoft.com/office/drawing/2014/main" id="{938074D8-F63E-4565-B5F9-C40D212E4B6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606644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8B4C8-10EC-4176-8F45-9DD6CC6E1988}"/>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Новые подходы ВС РФ</a:t>
            </a:r>
            <a:br>
              <a:rPr lang="ru-RU"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4400" dirty="0"/>
          </a:p>
        </p:txBody>
      </p:sp>
      <p:sp>
        <p:nvSpPr>
          <p:cNvPr id="3" name="Объект 2">
            <a:extLst>
              <a:ext uri="{FF2B5EF4-FFF2-40B4-BE49-F238E27FC236}">
                <a16:creationId xmlns:a16="http://schemas.microsoft.com/office/drawing/2014/main" id="{F33053A1-7B3B-47BC-9B77-59C1BDC14F4A}"/>
              </a:ext>
            </a:extLst>
          </p:cNvPr>
          <p:cNvSpPr>
            <a:spLocks noGrp="1"/>
          </p:cNvSpPr>
          <p:nvPr>
            <p:ph idx="1"/>
          </p:nvPr>
        </p:nvSpPr>
        <p:spPr/>
        <p:txBody>
          <a:bodyPr>
            <a:normAutofit/>
          </a:bodyPr>
          <a:lstStyle/>
          <a:p>
            <a:pPr indent="450215" algn="just">
              <a:lnSpc>
                <a:spcPct val="115000"/>
              </a:lnSpc>
              <a:spcAft>
                <a:spcPts val="0"/>
              </a:spcAft>
            </a:pP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Обязательные извещения в бумажном виде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rgbClr val="000000"/>
                </a:solidFill>
                <a:effectLst/>
                <a:latin typeface="Times New Roman" panose="02020603050405020304" pitchFamily="18" charset="0"/>
                <a:ea typeface="Calibri" panose="020F0502020204030204" pitchFamily="34" charset="0"/>
              </a:rPr>
              <a:t>Если суд располагает сведениями о том, что лицам известно о начавшемся процессе, то он может извещать их о времени и месте судебного заседания или совершении отдельных процессуальных действий, в том числе в судах апелляционной, кассационной и надзорной инстанций, путем размещения соответствующей информации на официальном сайте суда в интернете. Но в некоторых случаях суд обязан направлять извещения в бумажном виде. В частности, если речь идет: о восстановлении пропущенного срока подачи апелляционной (частной), кассационной, надзорной жалобы или представления; о принятии к производству заявления, представления о пересмотре судебного акта по новым или вновь открывшимся обстоятельствам; о назначении судебного заседания после принятия итогового судебного акта по делу. </a:t>
            </a:r>
            <a:endParaRPr lang="ru-RU" sz="2400" dirty="0">
              <a:solidFill>
                <a:schemeClr val="tx1"/>
              </a:solidFill>
            </a:endParaRPr>
          </a:p>
        </p:txBody>
      </p:sp>
      <p:sp>
        <p:nvSpPr>
          <p:cNvPr id="4" name="Дата 3">
            <a:extLst>
              <a:ext uri="{FF2B5EF4-FFF2-40B4-BE49-F238E27FC236}">
                <a16:creationId xmlns:a16="http://schemas.microsoft.com/office/drawing/2014/main" id="{938074D8-F63E-4565-B5F9-C40D212E4B6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971792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8B4C8-10EC-4176-8F45-9DD6CC6E1988}"/>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Новые подходы ВС РФ</a:t>
            </a:r>
            <a:br>
              <a:rPr lang="ru-RU"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4400" dirty="0"/>
          </a:p>
        </p:txBody>
      </p:sp>
      <p:sp>
        <p:nvSpPr>
          <p:cNvPr id="3" name="Объект 2">
            <a:extLst>
              <a:ext uri="{FF2B5EF4-FFF2-40B4-BE49-F238E27FC236}">
                <a16:creationId xmlns:a16="http://schemas.microsoft.com/office/drawing/2014/main" id="{F33053A1-7B3B-47BC-9B77-59C1BDC14F4A}"/>
              </a:ext>
            </a:extLst>
          </p:cNvPr>
          <p:cNvSpPr>
            <a:spLocks noGrp="1"/>
          </p:cNvSpPr>
          <p:nvPr>
            <p:ph idx="1"/>
          </p:nvPr>
        </p:nvSpPr>
        <p:spPr/>
        <p:txBody>
          <a:bodyPr>
            <a:normAutofit fontScale="92500"/>
          </a:bodyPr>
          <a:lstStyle/>
          <a:p>
            <a:pPr indent="450215" algn="just">
              <a:lnSpc>
                <a:spcPct val="115000"/>
              </a:lnSpc>
              <a:spcAft>
                <a:spcPts val="0"/>
              </a:spcAft>
            </a:pP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Подготовка и рассмотрение дела с использованием документов в электронном виде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Проект мирового соглашения (проект соглашения о примирении) может быть представлен в суд в виде электронного документа, подписанного сторонами усиленной квалифицированной электронной подписью, либо в виде электронного образа документа, содержащего графические подписи сторон, заверенного простой электронной подписью одной из сторон.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Доказательства, подтверждающие распространение определенной информации в сети "Интернет", до обращения заинтересованного лица в суд могут обеспечиваться нотариусом. При оценке таких доказательств суд не вправе признать недопустимым обеспеченное нотариусом доказательство только на основании того, что нотариус не известил о времени и месте его обеспечения владельца сайта или иное лицо, которое предположительно разместило в сети "Интернет" информацию, относящуюся к предмету спора (статья 67 ГПК РФ, статья 71 АПК РФ, статья 84 КАС РФ).</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Дата 3">
            <a:extLst>
              <a:ext uri="{FF2B5EF4-FFF2-40B4-BE49-F238E27FC236}">
                <a16:creationId xmlns:a16="http://schemas.microsoft.com/office/drawing/2014/main" id="{938074D8-F63E-4565-B5F9-C40D212E4B6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97493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8B4C8-10EC-4176-8F45-9DD6CC6E1988}"/>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Новые подходы ВС РФ</a:t>
            </a:r>
            <a:br>
              <a:rPr lang="ru-RU"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4400" dirty="0"/>
          </a:p>
        </p:txBody>
      </p:sp>
      <p:sp>
        <p:nvSpPr>
          <p:cNvPr id="3" name="Объект 2">
            <a:extLst>
              <a:ext uri="{FF2B5EF4-FFF2-40B4-BE49-F238E27FC236}">
                <a16:creationId xmlns:a16="http://schemas.microsoft.com/office/drawing/2014/main" id="{F33053A1-7B3B-47BC-9B77-59C1BDC14F4A}"/>
              </a:ext>
            </a:extLst>
          </p:cNvPr>
          <p:cNvSpPr>
            <a:spLocks noGrp="1"/>
          </p:cNvSpPr>
          <p:nvPr>
            <p:ph idx="1"/>
          </p:nvPr>
        </p:nvSpPr>
        <p:spPr/>
        <p:txBody>
          <a:bodyPr>
            <a:normAutofit/>
          </a:bodyPr>
          <a:lstStyle/>
          <a:p>
            <a:pPr indent="450215" algn="just">
              <a:lnSpc>
                <a:spcPct val="115000"/>
              </a:lnSpc>
              <a:spcAft>
                <a:spcPts val="0"/>
              </a:spcAft>
            </a:pPr>
            <a:r>
              <a:rPr lang="ru-RU" sz="1800" b="1" i="1" dirty="0">
                <a:effectLst/>
                <a:latin typeface="Times New Roman" panose="02020603050405020304" pitchFamily="18" charset="0"/>
                <a:ea typeface="Times New Roman" panose="02020603050405020304" pitchFamily="18" charset="0"/>
                <a:cs typeface="Times New Roman" panose="02020603050405020304" pitchFamily="18" charset="0"/>
              </a:rPr>
              <a:t>Выполнение судебных актов в форме электронного документа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Судебные акты, в том числе заочное решение, особое мнение судьи, за исключением судебных актов, содержащих сведения, составляющие охраняемую законом тайну, а также иных судебных актов, указанных в части 2 статьи 474.1 УПК РФ, могут быть выполнены (изготовлены) в форме электронного документа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 просьбе (ходатайству) взыскателя при наличии технической возможности судебный приказ может быть выполнен и направлен судом общей юрисдикции в форме электронного документа, подписанного судьей усиленной квалифицированной электронной подписью.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Дата 3">
            <a:extLst>
              <a:ext uri="{FF2B5EF4-FFF2-40B4-BE49-F238E27FC236}">
                <a16:creationId xmlns:a16="http://schemas.microsoft.com/office/drawing/2014/main" id="{938074D8-F63E-4565-B5F9-C40D212E4B6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413149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8B4C8-10EC-4176-8F45-9DD6CC6E1988}"/>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Новые подходы ВС РФ</a:t>
            </a:r>
            <a:br>
              <a:rPr lang="ru-RU"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4400" dirty="0"/>
          </a:p>
        </p:txBody>
      </p:sp>
      <p:sp>
        <p:nvSpPr>
          <p:cNvPr id="3" name="Объект 2">
            <a:extLst>
              <a:ext uri="{FF2B5EF4-FFF2-40B4-BE49-F238E27FC236}">
                <a16:creationId xmlns:a16="http://schemas.microsoft.com/office/drawing/2014/main" id="{F33053A1-7B3B-47BC-9B77-59C1BDC14F4A}"/>
              </a:ext>
            </a:extLst>
          </p:cNvPr>
          <p:cNvSpPr>
            <a:spLocks noGrp="1"/>
          </p:cNvSpPr>
          <p:nvPr>
            <p:ph idx="1"/>
          </p:nvPr>
        </p:nvSpPr>
        <p:spPr/>
        <p:txBody>
          <a:bodyPr>
            <a:normAutofit/>
          </a:bodyPr>
          <a:lstStyle/>
          <a:p>
            <a:pPr indent="450215" algn="just">
              <a:lnSpc>
                <a:spcPct val="115000"/>
              </a:lnSpc>
              <a:spcAft>
                <a:spcPts val="0"/>
              </a:spcAft>
            </a:pPr>
            <a:r>
              <a:rPr lang="ru-RU" sz="1800" b="1" i="1" dirty="0">
                <a:effectLst/>
                <a:latin typeface="Times New Roman" panose="02020603050405020304" pitchFamily="18" charset="0"/>
                <a:ea typeface="Times New Roman" panose="02020603050405020304" pitchFamily="18" charset="0"/>
                <a:cs typeface="Times New Roman" panose="02020603050405020304" pitchFamily="18" charset="0"/>
              </a:rPr>
              <a:t>Размещение судебных актов в Интернете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Посредством размещения на официальном сайте суда в сети "Интернет" в режиме ограниченного доступа направляются: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копия судебного акта - лицам, участвующим в деле, но не явившимся в судебное заседание, - органам государственной власти, органам местного самоуправления, иным органам и организациям при рассмотрении дела в порядке, предусмотренном законодательством о гражданском судопроизводстве, в случае наличия технической возможности (часть 1 статьи 214, часть 2 статьи 227 ГПК РФ);</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судебный акт - лицам, участвующим в деле, при рассмотрении дела в порядке, предусмотренном законодательством о судопроизводстве в арбитражных судах (статьи 177, 186 АПК РФ);</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Дата 3">
            <a:extLst>
              <a:ext uri="{FF2B5EF4-FFF2-40B4-BE49-F238E27FC236}">
                <a16:creationId xmlns:a16="http://schemas.microsoft.com/office/drawing/2014/main" id="{938074D8-F63E-4565-B5F9-C40D212E4B6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9662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F72528-99C6-4045-8117-696358178B2B}"/>
              </a:ext>
            </a:extLst>
          </p:cNvPr>
          <p:cNvSpPr>
            <a:spLocks noGrp="1"/>
          </p:cNvSpPr>
          <p:nvPr>
            <p:ph type="title"/>
          </p:nvPr>
        </p:nvSpPr>
        <p:spPr/>
        <p:txBody>
          <a:bodyPr>
            <a:normAutofit/>
          </a:bodyPr>
          <a:lstStyle/>
          <a:p>
            <a:r>
              <a:rPr lang="ru-RU" sz="3600" b="1" i="1" dirty="0">
                <a:effectLst/>
                <a:latin typeface="Times New Roman" panose="02020603050405020304" pitchFamily="18" charset="0"/>
                <a:ea typeface="Calibri" panose="020F0502020204030204" pitchFamily="34" charset="0"/>
                <a:cs typeface="Times New Roman" panose="02020603050405020304" pitchFamily="18" charset="0"/>
              </a:rPr>
              <a:t>Что такое цифровые права?</a:t>
            </a:r>
            <a:endParaRPr lang="ru-RU" sz="7200" dirty="0"/>
          </a:p>
        </p:txBody>
      </p:sp>
      <p:sp>
        <p:nvSpPr>
          <p:cNvPr id="3" name="Объект 2">
            <a:extLst>
              <a:ext uri="{FF2B5EF4-FFF2-40B4-BE49-F238E27FC236}">
                <a16:creationId xmlns:a16="http://schemas.microsoft.com/office/drawing/2014/main" id="{2D6D9BCF-CB95-4134-B134-7C6DD47ABD4A}"/>
              </a:ext>
            </a:extLst>
          </p:cNvPr>
          <p:cNvSpPr>
            <a:spLocks noGrp="1"/>
          </p:cNvSpPr>
          <p:nvPr>
            <p:ph idx="1"/>
          </p:nvPr>
        </p:nvSpPr>
        <p:spPr/>
        <p:txBody>
          <a:bodyPr/>
          <a:lstStyle/>
          <a:p>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Появился новый объект гражданских прав - цифровые права, которым будет посвящена отдельная статья ГК. Цифровыми признаются права, содержание и условия осуществления которых определяются по правилам информационной системы, отвечающей установленным законом признакам.</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068120E6-D39D-4393-A0A2-F7BDEF95192D}"/>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176476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3961D7-972C-4632-BBC4-D160441E1CEA}"/>
              </a:ext>
            </a:extLst>
          </p:cNvPr>
          <p:cNvSpPr>
            <a:spLocks noGrp="1"/>
          </p:cNvSpPr>
          <p:nvPr>
            <p:ph type="title"/>
          </p:nvPr>
        </p:nvSpPr>
        <p:spPr/>
        <p:txBody>
          <a:bodyPr>
            <a:normAutofit/>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Порядок подачи в суды документов в электронном виде</a:t>
            </a:r>
            <a:endParaRPr lang="ru-RU" sz="6600" dirty="0"/>
          </a:p>
        </p:txBody>
      </p:sp>
      <p:sp>
        <p:nvSpPr>
          <p:cNvPr id="3" name="Объект 2">
            <a:extLst>
              <a:ext uri="{FF2B5EF4-FFF2-40B4-BE49-F238E27FC236}">
                <a16:creationId xmlns:a16="http://schemas.microsoft.com/office/drawing/2014/main" id="{88789232-E9BE-4048-8B0D-10ACB45D4691}"/>
              </a:ext>
            </a:extLst>
          </p:cNvPr>
          <p:cNvSpPr>
            <a:spLocks noGrp="1"/>
          </p:cNvSpPr>
          <p:nvPr>
            <p:ph idx="1"/>
          </p:nvPr>
        </p:nvSpPr>
        <p:spPr/>
        <p:txBody>
          <a:bodyPr/>
          <a:lstStyle/>
          <a:p>
            <a:pPr indent="450215" algn="just">
              <a:lnSpc>
                <a:spcPct val="115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учетом удаленности населенных пунктов в Российской Федерации подача исковых заявлений в электронном виде очень важна, поскольку именно таким образом сторона, будь то истец или ответчик может отстоять свои права в суде. Ранее с учетом сложности перелета, затрат на гостиницы для многих представительство в суде и защита своих интересов были просто не доступны.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Очень важным документом, регулирующим порядок подачи документов, является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Приказ Судебного департамента при Верховном Суде РФ от 27.12.2016 N 251 (ред. от 27.08.2019) "Об утверждении Порядка подачи в федеральные суды общей юрисдикции документов в электронном виде, в том числе в форме электронного документа".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93EB173F-7413-4ACA-8516-B1A5DD068261}"/>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368836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F35158-03C6-43F7-9379-F30E5426562A}"/>
              </a:ext>
            </a:extLst>
          </p:cNvPr>
          <p:cNvSpPr>
            <a:spLocks noGrp="1"/>
          </p:cNvSpPr>
          <p:nvPr>
            <p:ph type="title"/>
          </p:nvPr>
        </p:nvSpPr>
        <p:spPr/>
        <p:txBody>
          <a:bodyPr>
            <a:normAutofit fontScale="90000"/>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Онлайн договоры: особенности подготовки  и оформления</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graphicFrame>
        <p:nvGraphicFramePr>
          <p:cNvPr id="5" name="Объект 4">
            <a:extLst>
              <a:ext uri="{FF2B5EF4-FFF2-40B4-BE49-F238E27FC236}">
                <a16:creationId xmlns:a16="http://schemas.microsoft.com/office/drawing/2014/main" id="{0FFC74F7-800A-43A1-98B6-8008D3CE35D7}"/>
              </a:ext>
            </a:extLst>
          </p:cNvPr>
          <p:cNvGraphicFramePr>
            <a:graphicFrameLocks noGrp="1"/>
          </p:cNvGraphicFramePr>
          <p:nvPr>
            <p:ph idx="1"/>
            <p:extLst>
              <p:ext uri="{D42A27DB-BD31-4B8C-83A1-F6EECF244321}">
                <p14:modId xmlns:p14="http://schemas.microsoft.com/office/powerpoint/2010/main" val="451108256"/>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EE6800BC-C099-4949-8BD9-A52BB53B312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873054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9426C2-77EE-40CA-83C8-DF0F5682ACAB}"/>
              </a:ext>
            </a:extLst>
          </p:cNvPr>
          <p:cNvSpPr>
            <a:spLocks noGrp="1"/>
          </p:cNvSpPr>
          <p:nvPr>
            <p:ph type="title"/>
          </p:nvPr>
        </p:nvSpPr>
        <p:spPr/>
        <p:txBody>
          <a:bodyPr/>
          <a:lstStyle/>
          <a:p>
            <a:r>
              <a:rPr lang="ru-RU" dirty="0"/>
              <a:t>Онлайн договоры</a:t>
            </a:r>
          </a:p>
        </p:txBody>
      </p:sp>
      <p:graphicFrame>
        <p:nvGraphicFramePr>
          <p:cNvPr id="5" name="Объект 4">
            <a:extLst>
              <a:ext uri="{FF2B5EF4-FFF2-40B4-BE49-F238E27FC236}">
                <a16:creationId xmlns:a16="http://schemas.microsoft.com/office/drawing/2014/main" id="{9CB87244-A91C-4D44-BD00-18C2E75FE9FE}"/>
              </a:ext>
            </a:extLst>
          </p:cNvPr>
          <p:cNvGraphicFramePr>
            <a:graphicFrameLocks noGrp="1"/>
          </p:cNvGraphicFramePr>
          <p:nvPr>
            <p:ph idx="1"/>
            <p:extLst>
              <p:ext uri="{D42A27DB-BD31-4B8C-83A1-F6EECF244321}">
                <p14:modId xmlns:p14="http://schemas.microsoft.com/office/powerpoint/2010/main" val="287563180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D58EDD01-32F8-484C-8CB9-630A1932716B}"/>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860530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5B1C3-8F59-43DD-8BE7-C53D5C4FC88D}"/>
              </a:ext>
            </a:extLst>
          </p:cNvPr>
          <p:cNvSpPr>
            <a:spLocks noGrp="1"/>
          </p:cNvSpPr>
          <p:nvPr>
            <p:ph type="title"/>
          </p:nvPr>
        </p:nvSpPr>
        <p:spPr/>
        <p:txBody>
          <a:bodyPr>
            <a:normAutofit/>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Проблемы резервирования опубликованных на сайте договорных условий и подтверждения условий договора</a:t>
            </a:r>
            <a:endParaRPr lang="ru-RU" sz="5400" dirty="0"/>
          </a:p>
        </p:txBody>
      </p:sp>
      <p:sp>
        <p:nvSpPr>
          <p:cNvPr id="3" name="Объект 2">
            <a:extLst>
              <a:ext uri="{FF2B5EF4-FFF2-40B4-BE49-F238E27FC236}">
                <a16:creationId xmlns:a16="http://schemas.microsoft.com/office/drawing/2014/main" id="{7756CF0D-875A-4592-BA27-6CC4B7A124D5}"/>
              </a:ext>
            </a:extLst>
          </p:cNvPr>
          <p:cNvSpPr>
            <a:spLocks noGrp="1"/>
          </p:cNvSpPr>
          <p:nvPr>
            <p:ph idx="1"/>
          </p:nvPr>
        </p:nvSpPr>
        <p:spPr/>
        <p:txBody>
          <a:bodyPr/>
          <a:lstStyle/>
          <a:p>
            <a:pPr marL="457200" indent="450215" algn="just">
              <a:lnSpc>
                <a:spcPct val="115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При заключении договора привычным образом, клиент и продавец сталкиваются прежде всего с необходимостью соблюдения порядка заключения договора, а именно — вопросами оферты.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На сайте же может находиться информация, которая: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является офертой;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не является офертой.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A9D8CDAE-752A-495C-97EB-AA15BB82148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175754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5B1C3-8F59-43DD-8BE7-C53D5C4FC88D}"/>
              </a:ext>
            </a:extLst>
          </p:cNvPr>
          <p:cNvSpPr>
            <a:spLocks noGrp="1"/>
          </p:cNvSpPr>
          <p:nvPr>
            <p:ph type="title"/>
          </p:nvPr>
        </p:nvSpPr>
        <p:spPr/>
        <p:txBody>
          <a:bodyPr>
            <a:normAutofit/>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Проблемы резервирования опубликованных на сайте договорных условий и подтверждения условий договора</a:t>
            </a:r>
            <a:endParaRPr lang="ru-RU" sz="5400" dirty="0"/>
          </a:p>
        </p:txBody>
      </p:sp>
      <p:sp>
        <p:nvSpPr>
          <p:cNvPr id="3" name="Объект 2">
            <a:extLst>
              <a:ext uri="{FF2B5EF4-FFF2-40B4-BE49-F238E27FC236}">
                <a16:creationId xmlns:a16="http://schemas.microsoft.com/office/drawing/2014/main" id="{7756CF0D-875A-4592-BA27-6CC4B7A124D5}"/>
              </a:ext>
            </a:extLst>
          </p:cNvPr>
          <p:cNvSpPr>
            <a:spLocks noGrp="1"/>
          </p:cNvSpPr>
          <p:nvPr>
            <p:ph idx="1"/>
          </p:nvPr>
        </p:nvSpPr>
        <p:spPr/>
        <p:txBody>
          <a:bodyPr/>
          <a:lstStyle/>
          <a:p>
            <a:pPr indent="450215" algn="just">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Click-wrap</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соглашения с предоставлением возможности ознакомиться с условиями договора и в случае согласия — нажать кнопку “I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accept</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 согласен). То есть, не нажав этой кнопки, нет возможности завершить сделку.</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Brows-wrap</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клиенту предоставляется возможность перейти по гиперссылке и при желании — ознакомиться с условиями. “Здесь возникает множество спорных вопросов в связи с тем, что фактически можно завершить сделку, не открыв условия соглашения”.</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случае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web</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wrap</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”-соглашений потенциальный клиент открывает страницу сайта, и далее высвечивается надпись о том, что продолжая пользоваться этим сайтом он принимает условия соглашения.</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A9D8CDAE-752A-495C-97EB-AA15BB82148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851801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5B1C3-8F59-43DD-8BE7-C53D5C4FC88D}"/>
              </a:ext>
            </a:extLst>
          </p:cNvPr>
          <p:cNvSpPr>
            <a:spLocks noGrp="1"/>
          </p:cNvSpPr>
          <p:nvPr>
            <p:ph type="title"/>
          </p:nvPr>
        </p:nvSpPr>
        <p:spPr/>
        <p:txBody>
          <a:bodyPr>
            <a:normAutofit/>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Проблемы резервирования опубликованных на сайте договорных условий и подтверждения условий договора</a:t>
            </a:r>
            <a:endParaRPr lang="ru-RU" sz="5400" dirty="0"/>
          </a:p>
        </p:txBody>
      </p:sp>
      <p:graphicFrame>
        <p:nvGraphicFramePr>
          <p:cNvPr id="5" name="Объект 4">
            <a:extLst>
              <a:ext uri="{FF2B5EF4-FFF2-40B4-BE49-F238E27FC236}">
                <a16:creationId xmlns:a16="http://schemas.microsoft.com/office/drawing/2014/main" id="{6244E71B-D1AB-4B42-8C4E-32B30D814CEC}"/>
              </a:ext>
            </a:extLst>
          </p:cNvPr>
          <p:cNvGraphicFramePr>
            <a:graphicFrameLocks noGrp="1"/>
          </p:cNvGraphicFramePr>
          <p:nvPr>
            <p:ph idx="1"/>
            <p:extLst>
              <p:ext uri="{D42A27DB-BD31-4B8C-83A1-F6EECF244321}">
                <p14:modId xmlns:p14="http://schemas.microsoft.com/office/powerpoint/2010/main" val="3357553781"/>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A9D8CDAE-752A-495C-97EB-AA15BB82148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485153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5B1C3-8F59-43DD-8BE7-C53D5C4FC88D}"/>
              </a:ext>
            </a:extLst>
          </p:cNvPr>
          <p:cNvSpPr>
            <a:spLocks noGrp="1"/>
          </p:cNvSpPr>
          <p:nvPr>
            <p:ph type="title"/>
          </p:nvPr>
        </p:nvSpPr>
        <p:spPr/>
        <p:txBody>
          <a:bodyPr>
            <a:normAutofit/>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Проблемы резервирования опубликованных на сайте договорных условий и подтверждения условий договора</a:t>
            </a:r>
            <a:endParaRPr lang="ru-RU" sz="5400" dirty="0"/>
          </a:p>
        </p:txBody>
      </p:sp>
      <p:sp>
        <p:nvSpPr>
          <p:cNvPr id="4" name="Дата 3">
            <a:extLst>
              <a:ext uri="{FF2B5EF4-FFF2-40B4-BE49-F238E27FC236}">
                <a16:creationId xmlns:a16="http://schemas.microsoft.com/office/drawing/2014/main" id="{A9D8CDAE-752A-495C-97EB-AA15BB82148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
        <p:nvSpPr>
          <p:cNvPr id="6" name="Объект 5">
            <a:extLst>
              <a:ext uri="{FF2B5EF4-FFF2-40B4-BE49-F238E27FC236}">
                <a16:creationId xmlns:a16="http://schemas.microsoft.com/office/drawing/2014/main" id="{CA87C35D-723F-4616-BF59-957E4C449BDA}"/>
              </a:ext>
            </a:extLst>
          </p:cNvPr>
          <p:cNvSpPr>
            <a:spLocks noGrp="1"/>
          </p:cNvSpPr>
          <p:nvPr>
            <p:ph idx="1"/>
          </p:nvPr>
        </p:nvSpPr>
        <p:spPr/>
        <p:txBody>
          <a:bodyPr/>
          <a:lstStyle/>
          <a:p>
            <a:pPr indent="450215" algn="just">
              <a:lnSpc>
                <a:spcPct val="115000"/>
              </a:lnSpc>
              <a:spcBef>
                <a:spcPts val="1000"/>
              </a:spcBef>
              <a:spcAft>
                <a:spcPts val="0"/>
              </a:spcAft>
            </a:pPr>
            <a:r>
              <a:rPr lang="ru-RU"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Момент заключения договора</a:t>
            </a:r>
            <a:endParaRPr lang="ru-RU"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indent="450215" algn="just">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Евросоюзе существует два варианта для определения момента заключения договора: используются так называемое “правило почтового ящика” — договор заключен в момент отправки акцепта или “правило доставки” — это момент получения акцепта.</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Великобритании применяется следующий подход: если существует риск задержки получения информации (как, например, при заключении договоров по электронной почте), то применяется правило “почтового ящика”; если это мгновенная коммуникация, при которой задержки невозможны (как при заключении договоров через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Web</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-сайт), то должно действовать “правило доставки”.</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01152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7644D3-2FA3-466A-9321-8653D6DE8C5C}"/>
              </a:ext>
            </a:extLst>
          </p:cNvPr>
          <p:cNvSpPr>
            <a:spLocks noGrp="1"/>
          </p:cNvSpPr>
          <p:nvPr>
            <p:ph type="title"/>
          </p:nvPr>
        </p:nvSpPr>
        <p:spPr/>
        <p:txBody>
          <a:bodyPr>
            <a:normAutofit/>
          </a:bodyPr>
          <a:lstStyle/>
          <a:p>
            <a:r>
              <a:rPr lang="ru-RU" sz="4000" b="1" dirty="0">
                <a:effectLst/>
                <a:latin typeface="Calibri" panose="020F0502020204030204" pitchFamily="34" charset="0"/>
                <a:ea typeface="Calibri" panose="020F0502020204030204" pitchFamily="34" charset="0"/>
                <a:cs typeface="Times New Roman" panose="02020603050405020304" pitchFamily="18" charset="0"/>
              </a:rPr>
              <a:t>Электронная цифровая подпись</a:t>
            </a:r>
            <a:endParaRPr lang="ru-RU" sz="8000" b="1" dirty="0"/>
          </a:p>
        </p:txBody>
      </p:sp>
      <p:graphicFrame>
        <p:nvGraphicFramePr>
          <p:cNvPr id="5" name="Объект 4">
            <a:extLst>
              <a:ext uri="{FF2B5EF4-FFF2-40B4-BE49-F238E27FC236}">
                <a16:creationId xmlns:a16="http://schemas.microsoft.com/office/drawing/2014/main" id="{4B9E5369-A866-46E1-A70D-153C0A92C708}"/>
              </a:ext>
            </a:extLst>
          </p:cNvPr>
          <p:cNvGraphicFramePr>
            <a:graphicFrameLocks noGrp="1"/>
          </p:cNvGraphicFramePr>
          <p:nvPr>
            <p:ph idx="1"/>
            <p:extLst>
              <p:ext uri="{D42A27DB-BD31-4B8C-83A1-F6EECF244321}">
                <p14:modId xmlns:p14="http://schemas.microsoft.com/office/powerpoint/2010/main" val="103805631"/>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DF3FC4BB-C7E8-4D69-9117-9345DE0BA473}"/>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77581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EF714-1749-4CE8-BF05-C79932EF83B6}"/>
              </a:ext>
            </a:extLst>
          </p:cNvPr>
          <p:cNvSpPr>
            <a:spLocks noGrp="1"/>
          </p:cNvSpPr>
          <p:nvPr>
            <p:ph type="title"/>
          </p:nvPr>
        </p:nvSpPr>
        <p:spPr/>
        <p:txBody>
          <a:bodyPr/>
          <a:lstStyle/>
          <a:p>
            <a:r>
              <a:rPr lang="ru-RU" dirty="0"/>
              <a:t>Проблемы ЭЦП</a:t>
            </a:r>
          </a:p>
        </p:txBody>
      </p:sp>
      <p:sp>
        <p:nvSpPr>
          <p:cNvPr id="3" name="Объект 2">
            <a:extLst>
              <a:ext uri="{FF2B5EF4-FFF2-40B4-BE49-F238E27FC236}">
                <a16:creationId xmlns:a16="http://schemas.microsoft.com/office/drawing/2014/main" id="{D7883DC5-DF3D-40D0-BF5B-2B9DE1D97D1E}"/>
              </a:ext>
            </a:extLst>
          </p:cNvPr>
          <p:cNvSpPr>
            <a:spLocks noGrp="1"/>
          </p:cNvSpPr>
          <p:nvPr>
            <p:ph idx="1"/>
          </p:nvPr>
        </p:nvSpPr>
        <p:spPr/>
        <p:txBody>
          <a:bodyPr>
            <a:normAutofit lnSpcReduction="10000"/>
          </a:bodyPr>
          <a:lstStyle/>
          <a:p>
            <a:pPr marL="342900" lvl="0" indent="-342900" algn="just">
              <a:lnSpc>
                <a:spcPct val="115000"/>
              </a:lnSpc>
              <a:spcAft>
                <a:spcPts val="0"/>
              </a:spcAft>
              <a:tabLst>
                <a:tab pos="457200" algn="l"/>
              </a:tabLst>
            </a:pPr>
            <a:r>
              <a:rPr lang="ru-RU"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Проблема идентификации субъекта (лица), подписавшего ЭД</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ЭП не дает возможность определить с абсолютной точностью лицо, подписавшее ЭД. Проблема надлежащей идентификации субъекта и неопределенности субъектного состава, выражается в том, что достоверность идентификации участника электронных отношений возможна только при применении субъектом усиленной КЭП. Во всех остальных случаях - применение простой ЭП, IP‑адреса, доменного имени, логинов и паролей — идентификация лица, участвующего в данных правоотношениях сторон, является недостоверной.</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C3BC5D2B-2E97-4F44-B2B7-2FFE20043C3C}"/>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307782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EF714-1749-4CE8-BF05-C79932EF83B6}"/>
              </a:ext>
            </a:extLst>
          </p:cNvPr>
          <p:cNvSpPr>
            <a:spLocks noGrp="1"/>
          </p:cNvSpPr>
          <p:nvPr>
            <p:ph type="title"/>
          </p:nvPr>
        </p:nvSpPr>
        <p:spPr/>
        <p:txBody>
          <a:bodyPr/>
          <a:lstStyle/>
          <a:p>
            <a:r>
              <a:rPr lang="ru-RU" dirty="0"/>
              <a:t>Проблемы ЭЦП</a:t>
            </a:r>
          </a:p>
        </p:txBody>
      </p:sp>
      <p:sp>
        <p:nvSpPr>
          <p:cNvPr id="3" name="Объект 2">
            <a:extLst>
              <a:ext uri="{FF2B5EF4-FFF2-40B4-BE49-F238E27FC236}">
                <a16:creationId xmlns:a16="http://schemas.microsoft.com/office/drawing/2014/main" id="{D7883DC5-DF3D-40D0-BF5B-2B9DE1D97D1E}"/>
              </a:ext>
            </a:extLst>
          </p:cNvPr>
          <p:cNvSpPr>
            <a:spLocks noGrp="1"/>
          </p:cNvSpPr>
          <p:nvPr>
            <p:ph idx="1"/>
          </p:nvPr>
        </p:nvSpPr>
        <p:spPr/>
        <p:txBody>
          <a:bodyPr>
            <a:normAutofit lnSpcReduction="10000"/>
          </a:bodyPr>
          <a:lstStyle/>
          <a:p>
            <a:pPr marL="342900" lvl="0" indent="-342900" algn="just">
              <a:lnSpc>
                <a:spcPct val="115000"/>
              </a:lnSpc>
              <a:spcAft>
                <a:spcPts val="0"/>
              </a:spcAft>
              <a:buFont typeface="+mj-lt"/>
              <a:buAutoNum type="arabicPeriod" startAt="2"/>
              <a:tabLst>
                <a:tab pos="457200" algn="l"/>
              </a:tabLst>
            </a:pPr>
            <a:r>
              <a:rPr lang="ru-RU"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Проблема территориальной подсудности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Проблема в том, что субъект коммерческой деятельности в Интернете может не иметь офиса. Единственным его идентифицирующим признаком выступает адрес веб-сайта или веб-сервера.   При этом оферент может разместить оферту, находясь в другой стране, а акцептант — отправить акцепт с  персонального компьютера, находясь, например, в купе поезда или с борта самолета.</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C3BC5D2B-2E97-4F44-B2B7-2FFE20043C3C}"/>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3687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F72528-99C6-4045-8117-696358178B2B}"/>
              </a:ext>
            </a:extLst>
          </p:cNvPr>
          <p:cNvSpPr>
            <a:spLocks noGrp="1"/>
          </p:cNvSpPr>
          <p:nvPr>
            <p:ph type="title"/>
          </p:nvPr>
        </p:nvSpPr>
        <p:spPr/>
        <p:txBody>
          <a:bodyPr>
            <a:normAutofit/>
          </a:bodyPr>
          <a:lstStyle/>
          <a:p>
            <a:r>
              <a:rPr lang="ru-RU" sz="3600" b="1" i="1" dirty="0">
                <a:effectLst/>
                <a:latin typeface="Times New Roman" panose="02020603050405020304" pitchFamily="18" charset="0"/>
                <a:ea typeface="Calibri" panose="020F0502020204030204" pitchFamily="34" charset="0"/>
                <a:cs typeface="Times New Roman" panose="02020603050405020304" pitchFamily="18" charset="0"/>
              </a:rPr>
              <a:t>Что такое цифровые права?</a:t>
            </a:r>
            <a:endParaRPr lang="ru-RU" sz="7200" dirty="0"/>
          </a:p>
        </p:txBody>
      </p:sp>
      <p:graphicFrame>
        <p:nvGraphicFramePr>
          <p:cNvPr id="5" name="Объект 4">
            <a:extLst>
              <a:ext uri="{FF2B5EF4-FFF2-40B4-BE49-F238E27FC236}">
                <a16:creationId xmlns:a16="http://schemas.microsoft.com/office/drawing/2014/main" id="{9558A56E-0FE7-459C-9283-FA5C818AE2F7}"/>
              </a:ext>
            </a:extLst>
          </p:cNvPr>
          <p:cNvGraphicFramePr>
            <a:graphicFrameLocks noGrp="1"/>
          </p:cNvGraphicFramePr>
          <p:nvPr>
            <p:ph idx="1"/>
            <p:extLst>
              <p:ext uri="{D42A27DB-BD31-4B8C-83A1-F6EECF244321}">
                <p14:modId xmlns:p14="http://schemas.microsoft.com/office/powerpoint/2010/main" val="3663772846"/>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068120E6-D39D-4393-A0A2-F7BDEF95192D}"/>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493805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EF714-1749-4CE8-BF05-C79932EF83B6}"/>
              </a:ext>
            </a:extLst>
          </p:cNvPr>
          <p:cNvSpPr>
            <a:spLocks noGrp="1"/>
          </p:cNvSpPr>
          <p:nvPr>
            <p:ph type="title"/>
          </p:nvPr>
        </p:nvSpPr>
        <p:spPr/>
        <p:txBody>
          <a:bodyPr/>
          <a:lstStyle/>
          <a:p>
            <a:r>
              <a:rPr lang="ru-RU" dirty="0"/>
              <a:t>Проблемы ЭЦП</a:t>
            </a:r>
          </a:p>
        </p:txBody>
      </p:sp>
      <p:sp>
        <p:nvSpPr>
          <p:cNvPr id="3" name="Объект 2">
            <a:extLst>
              <a:ext uri="{FF2B5EF4-FFF2-40B4-BE49-F238E27FC236}">
                <a16:creationId xmlns:a16="http://schemas.microsoft.com/office/drawing/2014/main" id="{D7883DC5-DF3D-40D0-BF5B-2B9DE1D97D1E}"/>
              </a:ext>
            </a:extLst>
          </p:cNvPr>
          <p:cNvSpPr>
            <a:spLocks noGrp="1"/>
          </p:cNvSpPr>
          <p:nvPr>
            <p:ph idx="1"/>
          </p:nvPr>
        </p:nvSpPr>
        <p:spPr/>
        <p:txBody>
          <a:bodyPr>
            <a:normAutofit fontScale="85000" lnSpcReduction="10000"/>
          </a:bodyPr>
          <a:lstStyle/>
          <a:p>
            <a:pPr marL="342900" lvl="0" indent="-342900" algn="just">
              <a:lnSpc>
                <a:spcPct val="115000"/>
              </a:lnSpc>
              <a:spcAft>
                <a:spcPts val="0"/>
              </a:spcAft>
              <a:buFont typeface="+mj-lt"/>
              <a:buAutoNum type="arabicPeriod" startAt="3"/>
              <a:tabLst>
                <a:tab pos="457200" algn="l"/>
              </a:tabLst>
            </a:pPr>
            <a:r>
              <a:rPr lang="ru-RU" sz="2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Отсутствие законодательства и критериев, предъявляемым к электронным документам</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Законодательство не регламентирует порядок составления, передачи, архивного хранения ЭД. Нет критериев достоверности сведений, содержащихся в электронных документах. В законе не прописана процедура защиты интересов потребителей, заключающих электронные сделки.</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4.Проблематичность представления ЭД, подписанного ЭП, в суд в качестве доказательства</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Aft>
                <a:spcPts val="0"/>
              </a:spcAft>
            </a:pP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Несмотря на то, что законодатель допускает представление в суд письменных доказательств в виде электронных документов (</a:t>
            </a:r>
            <a:r>
              <a:rPr lang="ru-RU" sz="2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ст. 41</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п. 3 </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 75, </a:t>
            </a:r>
            <a:r>
              <a:rPr lang="ru-RU" sz="2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п. 2 ст. 126</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АПК РФ), в силу </a:t>
            </a:r>
            <a:r>
              <a:rPr lang="ru-RU" sz="2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ст. 64</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ru-RU" sz="2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75</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АПК </a:t>
            </a:r>
            <a:r>
              <a:rPr lang="ru-RU"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РФ,доказательства</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должны быть приобщены к делу, то есть представлены на бумажном носителе.</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C3BC5D2B-2E97-4F44-B2B7-2FFE20043C3C}"/>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388969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EF714-1749-4CE8-BF05-C79932EF83B6}"/>
              </a:ext>
            </a:extLst>
          </p:cNvPr>
          <p:cNvSpPr>
            <a:spLocks noGrp="1"/>
          </p:cNvSpPr>
          <p:nvPr>
            <p:ph type="title"/>
          </p:nvPr>
        </p:nvSpPr>
        <p:spPr/>
        <p:txBody>
          <a:bodyPr/>
          <a:lstStyle/>
          <a:p>
            <a:r>
              <a:rPr lang="ru-RU" dirty="0"/>
              <a:t>Проблемы ЭЦП</a:t>
            </a:r>
          </a:p>
        </p:txBody>
      </p:sp>
      <p:sp>
        <p:nvSpPr>
          <p:cNvPr id="3" name="Объект 2">
            <a:extLst>
              <a:ext uri="{FF2B5EF4-FFF2-40B4-BE49-F238E27FC236}">
                <a16:creationId xmlns:a16="http://schemas.microsoft.com/office/drawing/2014/main" id="{D7883DC5-DF3D-40D0-BF5B-2B9DE1D97D1E}"/>
              </a:ext>
            </a:extLst>
          </p:cNvPr>
          <p:cNvSpPr>
            <a:spLocks noGrp="1"/>
          </p:cNvSpPr>
          <p:nvPr>
            <p:ph idx="1"/>
          </p:nvPr>
        </p:nvSpPr>
        <p:spPr/>
        <p:txBody>
          <a:bodyPr>
            <a:normAutofit/>
          </a:bodyPr>
          <a:lstStyle/>
          <a:p>
            <a:pPr indent="450215" algn="just">
              <a:lnSpc>
                <a:spcPct val="115000"/>
              </a:lnSpc>
              <a:spcAft>
                <a:spcPts val="0"/>
              </a:spcAft>
            </a:pPr>
            <a:r>
              <a:rPr lang="ru-RU"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Недостатки электронного взаимодействия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Порядок электронного взаимодействия коммерческих структур с банками, ФНС и различными фондами  закреплен их ведомственными инструкциями. Вместе с тем работники указанных структур перестраховываются и игнорируют просьбу клиента о блокировке ЭП даже при наличии заявления.</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C3BC5D2B-2E97-4F44-B2B7-2FFE20043C3C}"/>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283710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3D5898-F9C8-4EC1-80C1-19EC231A188A}"/>
              </a:ext>
            </a:extLst>
          </p:cNvPr>
          <p:cNvSpPr>
            <a:spLocks noGrp="1"/>
          </p:cNvSpPr>
          <p:nvPr>
            <p:ph type="title"/>
          </p:nvPr>
        </p:nvSpPr>
        <p:spPr/>
        <p:txBody>
          <a:bodyPr/>
          <a:lstStyle/>
          <a:p>
            <a:r>
              <a:rPr lang="ru-RU" dirty="0"/>
              <a:t>Рекомендации</a:t>
            </a:r>
          </a:p>
        </p:txBody>
      </p:sp>
      <p:graphicFrame>
        <p:nvGraphicFramePr>
          <p:cNvPr id="5" name="Объект 4">
            <a:extLst>
              <a:ext uri="{FF2B5EF4-FFF2-40B4-BE49-F238E27FC236}">
                <a16:creationId xmlns:a16="http://schemas.microsoft.com/office/drawing/2014/main" id="{4BF6495C-53C5-44B8-96F2-C46394F8B0E8}"/>
              </a:ext>
            </a:extLst>
          </p:cNvPr>
          <p:cNvGraphicFramePr>
            <a:graphicFrameLocks noGrp="1"/>
          </p:cNvGraphicFramePr>
          <p:nvPr>
            <p:ph idx="1"/>
            <p:extLst>
              <p:ext uri="{D42A27DB-BD31-4B8C-83A1-F6EECF244321}">
                <p14:modId xmlns:p14="http://schemas.microsoft.com/office/powerpoint/2010/main" val="123154783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4EB0C03F-04A2-4760-A0CA-0882E0D973FC}"/>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701858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3D5898-F9C8-4EC1-80C1-19EC231A188A}"/>
              </a:ext>
            </a:extLst>
          </p:cNvPr>
          <p:cNvSpPr>
            <a:spLocks noGrp="1"/>
          </p:cNvSpPr>
          <p:nvPr>
            <p:ph type="title"/>
          </p:nvPr>
        </p:nvSpPr>
        <p:spPr/>
        <p:txBody>
          <a:bodyPr/>
          <a:lstStyle/>
          <a:p>
            <a:r>
              <a:rPr lang="ru-RU" dirty="0"/>
              <a:t>Рекомендации</a:t>
            </a:r>
          </a:p>
        </p:txBody>
      </p:sp>
      <p:graphicFrame>
        <p:nvGraphicFramePr>
          <p:cNvPr id="5" name="Объект 4">
            <a:extLst>
              <a:ext uri="{FF2B5EF4-FFF2-40B4-BE49-F238E27FC236}">
                <a16:creationId xmlns:a16="http://schemas.microsoft.com/office/drawing/2014/main" id="{4BF6495C-53C5-44B8-96F2-C46394F8B0E8}"/>
              </a:ext>
            </a:extLst>
          </p:cNvPr>
          <p:cNvGraphicFramePr>
            <a:graphicFrameLocks noGrp="1"/>
          </p:cNvGraphicFramePr>
          <p:nvPr>
            <p:ph idx="1"/>
            <p:extLst>
              <p:ext uri="{D42A27DB-BD31-4B8C-83A1-F6EECF244321}">
                <p14:modId xmlns:p14="http://schemas.microsoft.com/office/powerpoint/2010/main" val="1689518450"/>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4EB0C03F-04A2-4760-A0CA-0882E0D973FC}"/>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076526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53D67C-44EF-47E2-A2E8-E0C4EE6A8D42}"/>
              </a:ext>
            </a:extLst>
          </p:cNvPr>
          <p:cNvSpPr>
            <a:spLocks noGrp="1"/>
          </p:cNvSpPr>
          <p:nvPr>
            <p:ph type="title"/>
          </p:nvPr>
        </p:nvSpPr>
        <p:spPr/>
        <p:txBody>
          <a:bodyPr/>
          <a:lstStyle/>
          <a:p>
            <a:r>
              <a:rPr lang="ru-RU" dirty="0"/>
              <a:t>Риски подделки ЭЦП</a:t>
            </a:r>
          </a:p>
        </p:txBody>
      </p:sp>
      <p:graphicFrame>
        <p:nvGraphicFramePr>
          <p:cNvPr id="5" name="Объект 4">
            <a:extLst>
              <a:ext uri="{FF2B5EF4-FFF2-40B4-BE49-F238E27FC236}">
                <a16:creationId xmlns:a16="http://schemas.microsoft.com/office/drawing/2014/main" id="{B1FD4992-A07D-494F-BB5A-3143C7641933}"/>
              </a:ext>
            </a:extLst>
          </p:cNvPr>
          <p:cNvGraphicFramePr>
            <a:graphicFrameLocks noGrp="1"/>
          </p:cNvGraphicFramePr>
          <p:nvPr>
            <p:ph idx="1"/>
            <p:extLst>
              <p:ext uri="{D42A27DB-BD31-4B8C-83A1-F6EECF244321}">
                <p14:modId xmlns:p14="http://schemas.microsoft.com/office/powerpoint/2010/main" val="326562886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F8D6DB95-C8A3-4613-BFD4-C72F1C76D9A8}"/>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505436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D4B34D-28A3-433A-87F6-E470B92FED15}"/>
              </a:ext>
            </a:extLst>
          </p:cNvPr>
          <p:cNvSpPr>
            <a:spLocks noGrp="1"/>
          </p:cNvSpPr>
          <p:nvPr>
            <p:ph type="title"/>
          </p:nvPr>
        </p:nvSpPr>
        <p:spPr/>
        <p:txBody>
          <a:bodyPr/>
          <a:lstStyle/>
          <a:p>
            <a:r>
              <a:rPr lang="ru-RU" dirty="0"/>
              <a:t>Рекомендации</a:t>
            </a:r>
          </a:p>
        </p:txBody>
      </p:sp>
      <p:sp>
        <p:nvSpPr>
          <p:cNvPr id="3" name="Объект 2">
            <a:extLst>
              <a:ext uri="{FF2B5EF4-FFF2-40B4-BE49-F238E27FC236}">
                <a16:creationId xmlns:a16="http://schemas.microsoft.com/office/drawing/2014/main" id="{E4211B4E-D004-46D2-B1EE-A35E1065FC48}"/>
              </a:ext>
            </a:extLst>
          </p:cNvPr>
          <p:cNvSpPr>
            <a:spLocks noGrp="1"/>
          </p:cNvSpPr>
          <p:nvPr>
            <p:ph idx="1"/>
          </p:nvPr>
        </p:nvSpPr>
        <p:spPr/>
        <p:txBody>
          <a:bodyPr/>
          <a:lstStyle/>
          <a:p>
            <a:pPr marL="742950" lvl="1" indent="-285750" algn="just">
              <a:lnSpc>
                <a:spcPct val="115000"/>
              </a:lnSpc>
              <a:spcAft>
                <a:spcPts val="0"/>
              </a:spcAft>
              <a:buFont typeface="+mj-lt"/>
              <a:buAutoNum type="arabicPeriod"/>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возникновении криминальных ситуаций, важно обращаться своевременно в МВД.</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mj-lt"/>
              <a:buAutoNum type="arabicPeriod"/>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 целью недопущения возможных споров тех лиц, которые хотят видеть в договоре подпись руководителя или требуют копии документов по сделкам, например: сотрудники пенсионного возраста, сомневающиеся контрагенты, ФНС или банки — есть смысл предусмотреть в договоре следующее:</a:t>
            </a:r>
          </a:p>
          <a:p>
            <a:pPr marL="342900" lvl="0" indent="-342900" algn="just">
              <a:spcAft>
                <a:spcPts val="0"/>
              </a:spcAft>
              <a:buSzPts val="1000"/>
              <a:buFont typeface="Symbol" panose="05050102010706020507" pitchFamily="18" charset="2"/>
              <a:buChar char=""/>
              <a:tabLst>
                <a:tab pos="457200" algn="l"/>
              </a:tabLs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электронные документы дублировать бумажными;</a:t>
            </a:r>
          </a:p>
          <a:p>
            <a:pPr marL="342900" lvl="0" indent="-342900" algn="just">
              <a:spcAft>
                <a:spcPts val="0"/>
              </a:spcAft>
              <a:buSzPts val="1000"/>
              <a:buFont typeface="Symbol" panose="05050102010706020507" pitchFamily="18" charset="2"/>
              <a:buChar char=""/>
              <a:tabLst>
                <a:tab pos="457200" algn="l"/>
              </a:tabLs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ставить оттиск факсимиле подписи руководителя на электронных документах.</a:t>
            </a:r>
          </a:p>
          <a:p>
            <a:pPr indent="450215" algn="just">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последнем случае при распечатке ЭД на них отображается копия собственноручной подписи руководителя организации, что успокоит сомневающихся лиц.</a:t>
            </a:r>
          </a:p>
          <a:p>
            <a:endParaRPr lang="ru-RU" dirty="0"/>
          </a:p>
        </p:txBody>
      </p:sp>
      <p:sp>
        <p:nvSpPr>
          <p:cNvPr id="4" name="Дата 3">
            <a:extLst>
              <a:ext uri="{FF2B5EF4-FFF2-40B4-BE49-F238E27FC236}">
                <a16:creationId xmlns:a16="http://schemas.microsoft.com/office/drawing/2014/main" id="{9EE6947F-04EE-49FC-A9A8-7D39B9F68303}"/>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359193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0881FC-1DBC-4735-8D11-44953C11C1AA}"/>
              </a:ext>
            </a:extLst>
          </p:cNvPr>
          <p:cNvSpPr>
            <a:spLocks noGrp="1"/>
          </p:cNvSpPr>
          <p:nvPr>
            <p:ph type="title"/>
          </p:nvPr>
        </p:nvSpPr>
        <p:spPr/>
        <p:txBody>
          <a:bodyPr/>
          <a:lstStyle/>
          <a:p>
            <a: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Способы защиты в суде нарушенных прав по договорам, подписанным ЭЦП</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5636D288-2CFB-4FB4-919D-87E41D27A72C}"/>
              </a:ext>
            </a:extLst>
          </p:cNvPr>
          <p:cNvSpPr>
            <a:spLocks noGrp="1"/>
          </p:cNvSpPr>
          <p:nvPr>
            <p:ph idx="1"/>
          </p:nvPr>
        </p:nvSpPr>
        <p:spPr/>
        <p:txBody>
          <a:bodyPr>
            <a:normAutofit lnSpcReduction="10000"/>
          </a:bodyPr>
          <a:lstStyle/>
          <a:p>
            <a:pPr marL="742950" lvl="1" indent="-285750" algn="just">
              <a:lnSpc>
                <a:spcPct val="115000"/>
              </a:lnSpc>
              <a:spcAft>
                <a:spcPts val="0"/>
              </a:spcAft>
              <a:buFont typeface="+mj-lt"/>
              <a:buAutoNum type="arabicPeriod"/>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Нарушение целостности электронно-цифровой подписи</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Согласно сообщениям оператора – общества с ограниченной ответственностью «Компания «Тензор» от 26.02.2018 в 08:49:38, от 26.02.2018 в 17:05:38, от 27.02.2018 в 08:06:39 и от 28.02.2018 в 15:07:12, представленная отчетность не была обработана в связи с ошибкой – нарушением целостности электронно-цифровой подписи (л.д.56-59).</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Протокол проверки отчетности, согласно которому представленная отчетность не прошла форматно-логический контроль, был сформирован и передан страхователю 12.03.2018.</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Фактически, как это следует из материалов дела, протокол контроля сведений, являющийся основанием для устранения указанных в нем ошибок и повторения всей процедуры представления сведений, был получен страхователем лишь 12.03.2018, в связи с чем исправленные сведения были представлены в управление Пенсионного фонда в тот же день 12.03.2018.</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D39AC775-EA99-4F6F-83E3-83988DA7CF4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062554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0881FC-1DBC-4735-8D11-44953C11C1AA}"/>
              </a:ext>
            </a:extLst>
          </p:cNvPr>
          <p:cNvSpPr>
            <a:spLocks noGrp="1"/>
          </p:cNvSpPr>
          <p:nvPr>
            <p:ph type="title"/>
          </p:nvPr>
        </p:nvSpPr>
        <p:spPr/>
        <p:txBody>
          <a:bodyPr/>
          <a:lstStyle/>
          <a:p>
            <a: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Способы защиты в суде нарушенных прав по договорам, подписанным ЭЦП</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5636D288-2CFB-4FB4-919D-87E41D27A72C}"/>
              </a:ext>
            </a:extLst>
          </p:cNvPr>
          <p:cNvSpPr>
            <a:spLocks noGrp="1"/>
          </p:cNvSpPr>
          <p:nvPr>
            <p:ph idx="1"/>
          </p:nvPr>
        </p:nvSpPr>
        <p:spPr/>
        <p:txBody>
          <a:bodyPr>
            <a:normAutofit/>
          </a:bodyPr>
          <a:lstStyle/>
          <a:p>
            <a:pPr marL="457200" lvl="1" indent="0" algn="just">
              <a:lnSpc>
                <a:spcPct val="115000"/>
              </a:lnSpc>
              <a:spcAft>
                <a:spcPts val="0"/>
              </a:spcAft>
              <a:buNone/>
            </a:pPr>
            <a:r>
              <a:rPr lang="ru-RU" sz="18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Использование ЭЦП в «Банк-клиенте»</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Решении от 11 апреля 2019 г. по делу № А27-29061/2018 (</a:t>
            </a:r>
            <a:r>
              <a:rPr lang="ru-RU" sz="1800"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Арбитражный суд Кемеровской области (АС Кемеровской области)</a:t>
            </a: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суд установил нарушения в части отчетности по валютным операциям.</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solidFill>
                <a:effectLst/>
                <a:latin typeface="Times New Roman" panose="02020603050405020304" pitchFamily="18" charset="0"/>
                <a:ea typeface="Times New Roman" panose="02020603050405020304" pitchFamily="18" charset="0"/>
              </a:rPr>
              <a:t>Исходя из материалов дела об административном правонарушении, в карточке образцов подписей и оттиска печати резидента указана организация ООО «СГМК-Трейд», дата заполнения карточки 03.11.2015. Правом первой подписи (группа А) наделены Галкин Е.О., Курилов Д.П., правом второй подписи (Группа Б) </a:t>
            </a:r>
            <a:r>
              <a:rPr lang="ru-RU" sz="1800" dirty="0" err="1">
                <a:solidFill>
                  <a:schemeClr val="tx1"/>
                </a:solidFill>
                <a:effectLst/>
                <a:latin typeface="Times New Roman" panose="02020603050405020304" pitchFamily="18" charset="0"/>
                <a:ea typeface="Times New Roman" panose="02020603050405020304" pitchFamily="18" charset="0"/>
              </a:rPr>
              <a:t>Баканова</a:t>
            </a:r>
            <a:r>
              <a:rPr lang="ru-RU" sz="1800" dirty="0">
                <a:solidFill>
                  <a:schemeClr val="tx1"/>
                </a:solidFill>
                <a:effectLst/>
                <a:latin typeface="Times New Roman" panose="02020603050405020304" pitchFamily="18" charset="0"/>
                <a:ea typeface="Times New Roman" panose="02020603050405020304" pitchFamily="18" charset="0"/>
              </a:rPr>
              <a:t> О.В. и Сергеева Т.Г. Документы от ООО «СГМК-Трейд» представлялись в уполномоченный банк посредством системы «Клиент-Банк». Правом электронно-цифровой подписи обладают вышеперечисленные лица. </a:t>
            </a:r>
            <a:endParaRPr lang="ru-RU" sz="2800" dirty="0">
              <a:solidFill>
                <a:schemeClr val="tx1"/>
              </a:solidFill>
            </a:endParaRPr>
          </a:p>
        </p:txBody>
      </p:sp>
      <p:sp>
        <p:nvSpPr>
          <p:cNvPr id="4" name="Дата 3">
            <a:extLst>
              <a:ext uri="{FF2B5EF4-FFF2-40B4-BE49-F238E27FC236}">
                <a16:creationId xmlns:a16="http://schemas.microsoft.com/office/drawing/2014/main" id="{D39AC775-EA99-4F6F-83E3-83988DA7CF4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921637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E5519-8194-4A47-995F-7793D4F7AEF2}"/>
              </a:ext>
            </a:extLst>
          </p:cNvPr>
          <p:cNvSpPr>
            <a:spLocks noGrp="1"/>
          </p:cNvSpPr>
          <p:nvPr>
            <p:ph type="title"/>
          </p:nvPr>
        </p:nvSpPr>
        <p:spPr/>
        <p:txBody>
          <a:bodyPr/>
          <a:lstStyle/>
          <a:p>
            <a:r>
              <a:rPr lang="ru-RU" dirty="0"/>
              <a:t>Цифровые доказательства</a:t>
            </a:r>
          </a:p>
        </p:txBody>
      </p:sp>
      <p:graphicFrame>
        <p:nvGraphicFramePr>
          <p:cNvPr id="5" name="Объект 4">
            <a:extLst>
              <a:ext uri="{FF2B5EF4-FFF2-40B4-BE49-F238E27FC236}">
                <a16:creationId xmlns:a16="http://schemas.microsoft.com/office/drawing/2014/main" id="{07FEEEE4-88B7-41B5-8033-EF8468335A56}"/>
              </a:ext>
            </a:extLst>
          </p:cNvPr>
          <p:cNvGraphicFramePr>
            <a:graphicFrameLocks noGrp="1"/>
          </p:cNvGraphicFramePr>
          <p:nvPr>
            <p:ph idx="1"/>
            <p:extLst>
              <p:ext uri="{D42A27DB-BD31-4B8C-83A1-F6EECF244321}">
                <p14:modId xmlns:p14="http://schemas.microsoft.com/office/powerpoint/2010/main" val="3522900980"/>
              </p:ext>
            </p:extLst>
          </p:nvPr>
        </p:nvGraphicFramePr>
        <p:xfrm>
          <a:off x="1097279" y="1737360"/>
          <a:ext cx="10761345" cy="5273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035E2533-E8D2-4253-BD32-9400AAA53F4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007047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86C66-3828-433C-857A-057F3903619D}"/>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Цифровые доказательства в суде</a:t>
            </a:r>
            <a:endParaRPr lang="ru-RU" sz="6000" dirty="0"/>
          </a:p>
        </p:txBody>
      </p:sp>
      <p:sp>
        <p:nvSpPr>
          <p:cNvPr id="3" name="Объект 2">
            <a:extLst>
              <a:ext uri="{FF2B5EF4-FFF2-40B4-BE49-F238E27FC236}">
                <a16:creationId xmlns:a16="http://schemas.microsoft.com/office/drawing/2014/main" id="{8B524AF7-DDA9-4251-8C1C-4F8E95F13194}"/>
              </a:ext>
            </a:extLst>
          </p:cNvPr>
          <p:cNvSpPr>
            <a:spLocks noGrp="1"/>
          </p:cNvSpPr>
          <p:nvPr>
            <p:ph idx="1"/>
          </p:nvPr>
        </p:nvSpPr>
        <p:spPr/>
        <p:txBody>
          <a:bodyPr/>
          <a:lstStyle/>
          <a:p>
            <a:pPr indent="450215" algn="just">
              <a:lnSpc>
                <a:spcPct val="115000"/>
              </a:lnSpc>
              <a:spcAft>
                <a:spcPts val="0"/>
              </a:spcAft>
            </a:pP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Электронная переписка должна быть заверена нотариусом.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Обычные скриншоты и распечатки суд может признать недостаточно достоверными.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rgbClr val="000000"/>
                </a:solidFill>
                <a:effectLst/>
                <a:latin typeface="Times New Roman" panose="02020603050405020304" pitchFamily="18" charset="0"/>
                <a:ea typeface="Calibri" panose="020F0502020204030204" pitchFamily="34" charset="0"/>
              </a:rPr>
              <a:t>Суть любого судебного спора заключается в том, что стороны доказывают те или иные факты, обосновывающие их позицию. В большинстве случаев на истца возлагается обязанность доказать, например, был ли ему причинен ущерб, образовалась ли перед ним задолженность, была ли осуществлена юридическая процедура с нарушением требований закона и т.п. – перечень можно продолжать очень долго. С другой стороны, ответчик может либо признать иск, либо возражать против него, приводя свои контрдоказательства и доводы. Между тем, даже при пассивности ответчика суд может отказать лицу в иске, если последнее не представит достаточных доказательств, обосновывающих его правоту. </a:t>
            </a:r>
            <a:endParaRPr lang="ru-RU" dirty="0"/>
          </a:p>
        </p:txBody>
      </p:sp>
      <p:sp>
        <p:nvSpPr>
          <p:cNvPr id="4" name="Дата 3">
            <a:extLst>
              <a:ext uri="{FF2B5EF4-FFF2-40B4-BE49-F238E27FC236}">
                <a16:creationId xmlns:a16="http://schemas.microsoft.com/office/drawing/2014/main" id="{9623D0CF-E265-473E-9C12-6808C0B83754}"/>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48556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041D84-982D-45DB-91E4-84A34EEACD4B}"/>
              </a:ext>
            </a:extLst>
          </p:cNvPr>
          <p:cNvSpPr>
            <a:spLocks noGrp="1"/>
          </p:cNvSpPr>
          <p:nvPr>
            <p:ph type="title"/>
          </p:nvPr>
        </p:nvSpPr>
        <p:spPr/>
        <p:txBody>
          <a:bodyPr>
            <a:normAutofit/>
          </a:bodyPr>
          <a:lstStyle/>
          <a:p>
            <a:r>
              <a:rPr lang="ru-RU" sz="3600" b="1" dirty="0">
                <a:effectLst/>
                <a:latin typeface="Times New Roman" panose="02020603050405020304" pitchFamily="18" charset="0"/>
                <a:ea typeface="Calibri" panose="020F0502020204030204" pitchFamily="34" charset="0"/>
                <a:cs typeface="Times New Roman" panose="02020603050405020304" pitchFamily="18" charset="0"/>
              </a:rPr>
              <a:t>Как регулируется электронная форма сделки?</a:t>
            </a:r>
            <a:endParaRPr lang="ru-RU" sz="7200" dirty="0"/>
          </a:p>
        </p:txBody>
      </p:sp>
      <p:sp>
        <p:nvSpPr>
          <p:cNvPr id="3" name="Объект 2">
            <a:extLst>
              <a:ext uri="{FF2B5EF4-FFF2-40B4-BE49-F238E27FC236}">
                <a16:creationId xmlns:a16="http://schemas.microsoft.com/office/drawing/2014/main" id="{CDA56E0C-6F67-41D9-8235-7EEF730C0CA5}"/>
              </a:ext>
            </a:extLst>
          </p:cNvPr>
          <p:cNvSpPr>
            <a:spLocks noGrp="1"/>
          </p:cNvSpPr>
          <p:nvPr>
            <p:ph idx="1"/>
          </p:nvPr>
        </p:nvSpPr>
        <p:spPr/>
        <p:txBody>
          <a:bodyPr/>
          <a:lstStyle/>
          <a:p>
            <a:pPr indent="450215" algn="just">
              <a:lnSpc>
                <a:spcPct val="115000"/>
              </a:lnSpc>
              <a:spcAft>
                <a:spcPts val="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Изменились правила о письменной форме сделки: к ней приравнено совершение сделки с помощью электронных и иных технических средств. Для совершения сделки в электронной форме необходима возможность воспроизвести ее содержание в неизменном виде на материальном носителе, а также достоверно определить </a:t>
            </a:r>
            <a:r>
              <a:rPr lang="ru-RU"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волеизъявляющее</a:t>
            </a: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лицо. При этом специальный способ определения лица может быть установлен в правовых актах или соглашении сторон.</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новой редакцией ст. 160 ГК РФ к письменной форме сделки приравнивается сделка, совершенная с помощью электронных или иных технических средств, если с помощью таких средств содержание сделки можно воспроизвести на материальном носителе.</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632A13E5-B7E9-488B-ABB8-6E779E7ADE57}"/>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435183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86C66-3828-433C-857A-057F3903619D}"/>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Цифровые доказательства в суде</a:t>
            </a:r>
            <a:endParaRPr lang="ru-RU" sz="6000" dirty="0"/>
          </a:p>
        </p:txBody>
      </p:sp>
      <p:sp>
        <p:nvSpPr>
          <p:cNvPr id="3" name="Объект 2">
            <a:extLst>
              <a:ext uri="{FF2B5EF4-FFF2-40B4-BE49-F238E27FC236}">
                <a16:creationId xmlns:a16="http://schemas.microsoft.com/office/drawing/2014/main" id="{8B524AF7-DDA9-4251-8C1C-4F8E95F13194}"/>
              </a:ext>
            </a:extLst>
          </p:cNvPr>
          <p:cNvSpPr>
            <a:spLocks noGrp="1"/>
          </p:cNvSpPr>
          <p:nvPr>
            <p:ph idx="1"/>
          </p:nvPr>
        </p:nvSpPr>
        <p:spPr/>
        <p:txBody>
          <a:bodyPr>
            <a:normAutofit/>
          </a:bodyPr>
          <a:lstStyle/>
          <a:p>
            <a:pPr indent="450215" algn="just">
              <a:lnSpc>
                <a:spcPct val="115000"/>
              </a:lnSpc>
              <a:spcAft>
                <a:spcPts val="0"/>
              </a:spcAft>
            </a:pPr>
            <a:r>
              <a:rPr lang="ru-RU"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Направление в суд электронных документов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solidFill>
                  <a:srgbClr val="000000"/>
                </a:solidFill>
                <a:effectLst/>
                <a:latin typeface="Times New Roman" panose="02020603050405020304" pitchFamily="18" charset="0"/>
                <a:ea typeface="Calibri" panose="020F0502020204030204" pitchFamily="34" charset="0"/>
              </a:rPr>
              <a:t>Развитие государственных электронных сервисов «</a:t>
            </a:r>
            <a:r>
              <a:rPr lang="ru-RU" sz="2000" dirty="0" err="1">
                <a:solidFill>
                  <a:srgbClr val="000000"/>
                </a:solidFill>
                <a:effectLst/>
                <a:latin typeface="Times New Roman" panose="02020603050405020304" pitchFamily="18" charset="0"/>
                <a:ea typeface="Calibri" panose="020F0502020204030204" pitchFamily="34" charset="0"/>
              </a:rPr>
              <a:t>МойАрбитр</a:t>
            </a:r>
            <a:r>
              <a:rPr lang="ru-RU" sz="2000" dirty="0">
                <a:solidFill>
                  <a:srgbClr val="000000"/>
                </a:solidFill>
                <a:effectLst/>
                <a:latin typeface="Times New Roman" panose="02020603050405020304" pitchFamily="18" charset="0"/>
                <a:ea typeface="Calibri" panose="020F0502020204030204" pitchFamily="34" charset="0"/>
              </a:rPr>
              <a:t>» (для арбитражных судов) и «Правосудие» (для судов общей юрисдикции) привело к тому, что все большее количество обращений подается в суд с их помощью – в виде электронных документов. Электронные документы бывают двух видов: (1) полностью созданные на компьютере, (2) отсканированные версии печатных документов. И в том, и в другом случае их представление в суд требует обязательного заверения электронно-цифровой подписью. Электронно-цифровая подпись (ЭЦП) – это цифровой аналог собственноручной подписи, необходимый для идентификации отправителя электронного документа. Существует несколько типов ЭЦП.</a:t>
            </a:r>
            <a:endParaRPr lang="ru-RU" sz="2000" dirty="0"/>
          </a:p>
        </p:txBody>
      </p:sp>
      <p:sp>
        <p:nvSpPr>
          <p:cNvPr id="4" name="Дата 3">
            <a:extLst>
              <a:ext uri="{FF2B5EF4-FFF2-40B4-BE49-F238E27FC236}">
                <a16:creationId xmlns:a16="http://schemas.microsoft.com/office/drawing/2014/main" id="{9623D0CF-E265-473E-9C12-6808C0B83754}"/>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557529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86C66-3828-433C-857A-057F3903619D}"/>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Цифровые доказательства в суде</a:t>
            </a:r>
            <a:endParaRPr lang="ru-RU" sz="6000" dirty="0"/>
          </a:p>
        </p:txBody>
      </p:sp>
      <p:sp>
        <p:nvSpPr>
          <p:cNvPr id="3" name="Объект 2">
            <a:extLst>
              <a:ext uri="{FF2B5EF4-FFF2-40B4-BE49-F238E27FC236}">
                <a16:creationId xmlns:a16="http://schemas.microsoft.com/office/drawing/2014/main" id="{8B524AF7-DDA9-4251-8C1C-4F8E95F13194}"/>
              </a:ext>
            </a:extLst>
          </p:cNvPr>
          <p:cNvSpPr>
            <a:spLocks noGrp="1"/>
          </p:cNvSpPr>
          <p:nvPr>
            <p:ph idx="1"/>
          </p:nvPr>
        </p:nvSpPr>
        <p:spPr>
          <a:xfrm>
            <a:off x="1097280" y="1990725"/>
            <a:ext cx="10675620" cy="4343400"/>
          </a:xfrm>
        </p:spPr>
        <p:txBody>
          <a:bodyPr>
            <a:normAutofit/>
          </a:bodyPr>
          <a:lstStyle/>
          <a:p>
            <a:pPr indent="450215" algn="just">
              <a:lnSpc>
                <a:spcPct val="115000"/>
              </a:lnSpc>
              <a:spcAft>
                <a:spcPts val="0"/>
              </a:spcAft>
            </a:pP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Представление фотографий, аудио- и видеозаписей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rgbClr val="000000"/>
                </a:solidFill>
                <a:effectLst/>
                <a:latin typeface="Times New Roman" panose="02020603050405020304" pitchFamily="18" charset="0"/>
                <a:ea typeface="Calibri" panose="020F0502020204030204" pitchFamily="34" charset="0"/>
              </a:rPr>
              <a:t>В ходе судебного спора часто возникает необходимость в представлении суду аудио- или видеозаписей. Например, аудиозапись телефонного разговора с должником может свидетельствовать о том, что должник признает долг, а видеозапись с камер наблюдения в производственном цеху – о том, что работник не явился на свое рабочее место или крал вверенное ему имущество предприятия. Во многих спорах такие записи могут исполнять роль главного доказательства и требуют правильного оформления в судебном процессе, а именно соблюдения следующих правил: Аудио- или видеозапись должна быть представлена в суд на защищенном носителе, не позволяющем перезаписать или изменить информацию на нем в дальнейшем. Для этих целей используются оптические диски CD-R или DVD-R. Вместе с аудио- или видеозаписью «в комплекте» должна идти стенограмма – письменная запись зафиксированного разговора или описание записанного на видео события. </a:t>
            </a:r>
            <a:endParaRPr lang="ru-RU" sz="2000" dirty="0"/>
          </a:p>
        </p:txBody>
      </p:sp>
      <p:sp>
        <p:nvSpPr>
          <p:cNvPr id="4" name="Дата 3">
            <a:extLst>
              <a:ext uri="{FF2B5EF4-FFF2-40B4-BE49-F238E27FC236}">
                <a16:creationId xmlns:a16="http://schemas.microsoft.com/office/drawing/2014/main" id="{9623D0CF-E265-473E-9C12-6808C0B83754}"/>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646343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86C66-3828-433C-857A-057F3903619D}"/>
              </a:ext>
            </a:extLst>
          </p:cNvPr>
          <p:cNvSpPr>
            <a:spLocks noGrp="1"/>
          </p:cNvSpPr>
          <p:nvPr>
            <p:ph type="title"/>
          </p:nvPr>
        </p:nvSpPr>
        <p:spPr/>
        <p:txBody>
          <a:bodyPr>
            <a:normAutofit/>
          </a:bodyPr>
          <a:lstStyle/>
          <a:p>
            <a:pPr>
              <a:lnSpc>
                <a:spcPct val="115000"/>
              </a:lnSpc>
              <a:spcBef>
                <a:spcPts val="2400"/>
              </a:spcBef>
              <a:spcAft>
                <a:spcPts val="0"/>
              </a:spcAft>
            </a:pPr>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Цифровые доказательства в суде</a:t>
            </a:r>
            <a:endParaRPr lang="ru-RU" sz="6000" dirty="0"/>
          </a:p>
        </p:txBody>
      </p:sp>
      <p:sp>
        <p:nvSpPr>
          <p:cNvPr id="3" name="Объект 2">
            <a:extLst>
              <a:ext uri="{FF2B5EF4-FFF2-40B4-BE49-F238E27FC236}">
                <a16:creationId xmlns:a16="http://schemas.microsoft.com/office/drawing/2014/main" id="{8B524AF7-DDA9-4251-8C1C-4F8E95F13194}"/>
              </a:ext>
            </a:extLst>
          </p:cNvPr>
          <p:cNvSpPr>
            <a:spLocks noGrp="1"/>
          </p:cNvSpPr>
          <p:nvPr>
            <p:ph idx="1"/>
          </p:nvPr>
        </p:nvSpPr>
        <p:spPr>
          <a:xfrm>
            <a:off x="1097280" y="1990725"/>
            <a:ext cx="10675620" cy="4343400"/>
          </a:xfrm>
        </p:spPr>
        <p:txBody>
          <a:bodyPr>
            <a:normAutofit/>
          </a:bodyPr>
          <a:lstStyle/>
          <a:p>
            <a:pPr indent="450215" algn="just">
              <a:lnSpc>
                <a:spcPct val="115000"/>
              </a:lnSpc>
              <a:spcAft>
                <a:spcPts val="0"/>
              </a:spcAft>
            </a:pPr>
            <a:r>
              <a:rPr lang="ru-RU"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Использование электронной переписки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solidFill>
                  <a:srgbClr val="000000"/>
                </a:solidFill>
                <a:effectLst/>
                <a:latin typeface="Times New Roman" panose="02020603050405020304" pitchFamily="18" charset="0"/>
                <a:ea typeface="Calibri" panose="020F0502020204030204" pitchFamily="34" charset="0"/>
              </a:rPr>
              <a:t>Не менее важным доказательством зачастую становится электронная переписка, особенно если взглянуть на то, какой массовый характер она приобрела в последние годы. В настоящее время 90% всех деловых коммуникаций осуществляется через электронную почту и мессенджеры, а бумажный оборот утрачивает свою информационную функцию, оставаясь больше для того, чтобы легализовать правоотношения, уже возникшие между сторонами. Что касается сообщений, переданных посредством электронной почты, то таковые могут быть использованы в качестве доказательства в споре в следующих обстоятельствах: если такой способ обмена информацией предусмотрен в договоре между сторонами спора с указанием конкретных «официальных» адресов электронной почты ответственных сотрудников (Постановление Арбитражного суда Дальневосточного округа от 05.08.2014 г. №Ф03-3226/2014 по делу №А73-12821/2013)</a:t>
            </a:r>
            <a:endParaRPr lang="ru-RU" sz="2400" dirty="0"/>
          </a:p>
        </p:txBody>
      </p:sp>
      <p:sp>
        <p:nvSpPr>
          <p:cNvPr id="4" name="Дата 3">
            <a:extLst>
              <a:ext uri="{FF2B5EF4-FFF2-40B4-BE49-F238E27FC236}">
                <a16:creationId xmlns:a16="http://schemas.microsoft.com/office/drawing/2014/main" id="{9623D0CF-E265-473E-9C12-6808C0B83754}"/>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015553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F47B50-C034-4350-87BB-04AF660D0437}"/>
              </a:ext>
            </a:extLst>
          </p:cNvPr>
          <p:cNvSpPr>
            <a:spLocks noGrp="1"/>
          </p:cNvSpPr>
          <p:nvPr>
            <p:ph type="title"/>
          </p:nvPr>
        </p:nvSpPr>
        <p:spPr>
          <a:xfrm>
            <a:off x="1066800" y="263529"/>
            <a:ext cx="10058400" cy="1450757"/>
          </a:xfrm>
        </p:spPr>
        <p:txBody>
          <a:bodyPr/>
          <a:lstStyle/>
          <a:p>
            <a:r>
              <a:rPr lang="ru-RU" dirty="0"/>
              <a:t>Рекомендации</a:t>
            </a:r>
          </a:p>
        </p:txBody>
      </p:sp>
      <p:graphicFrame>
        <p:nvGraphicFramePr>
          <p:cNvPr id="5" name="Объект 4">
            <a:extLst>
              <a:ext uri="{FF2B5EF4-FFF2-40B4-BE49-F238E27FC236}">
                <a16:creationId xmlns:a16="http://schemas.microsoft.com/office/drawing/2014/main" id="{EF3DF0FF-8605-43F1-99DB-E394EEBA01C7}"/>
              </a:ext>
            </a:extLst>
          </p:cNvPr>
          <p:cNvGraphicFramePr>
            <a:graphicFrameLocks noGrp="1"/>
          </p:cNvGraphicFramePr>
          <p:nvPr>
            <p:ph idx="1"/>
            <p:extLst>
              <p:ext uri="{D42A27DB-BD31-4B8C-83A1-F6EECF244321}">
                <p14:modId xmlns:p14="http://schemas.microsoft.com/office/powerpoint/2010/main" val="192418094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88590A1C-0F29-4CE0-B86F-4EB447CE702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1962787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53A131-1F36-4AE7-AD21-DAEF9BD0C4EF}"/>
              </a:ext>
            </a:extLst>
          </p:cNvPr>
          <p:cNvSpPr>
            <a:spLocks noGrp="1"/>
          </p:cNvSpPr>
          <p:nvPr>
            <p:ph type="title"/>
          </p:nvPr>
        </p:nvSpPr>
        <p:spPr/>
        <p:txBody>
          <a:bodyPr>
            <a:normAutofit/>
          </a:bodyPr>
          <a:lstStyle/>
          <a:p>
            <a:r>
              <a:rPr lang="ru-RU"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Подходы судов к толкованию содержания электронной переписки</a:t>
            </a:r>
            <a:endParaRPr lang="ru-RU" sz="7200" b="1" dirty="0">
              <a:solidFill>
                <a:schemeClr val="tx1"/>
              </a:solidFill>
            </a:endParaRPr>
          </a:p>
        </p:txBody>
      </p:sp>
      <p:sp>
        <p:nvSpPr>
          <p:cNvPr id="3" name="Объект 2">
            <a:extLst>
              <a:ext uri="{FF2B5EF4-FFF2-40B4-BE49-F238E27FC236}">
                <a16:creationId xmlns:a16="http://schemas.microsoft.com/office/drawing/2014/main" id="{9EEE6EA9-2F50-46D0-9D87-4D591BA8E46D}"/>
              </a:ext>
            </a:extLst>
          </p:cNvPr>
          <p:cNvSpPr>
            <a:spLocks noGrp="1"/>
          </p:cNvSpPr>
          <p:nvPr>
            <p:ph idx="1"/>
          </p:nvPr>
        </p:nvSpPr>
        <p:spPr/>
        <p:txBody>
          <a:bodyPr>
            <a:normAutofit fontScale="92500"/>
          </a:bodyPr>
          <a:lstStyle/>
          <a:p>
            <a:pPr indent="450215" algn="just" fontAlgn="base">
              <a:spcAft>
                <a:spcPts val="0"/>
              </a:spcAft>
            </a:pPr>
            <a:r>
              <a:rPr lang="ru-RU"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Для установления достоверности электронной переписки необходимо:</a:t>
            </a:r>
          </a:p>
          <a:p>
            <a:pPr indent="450215" algn="just">
              <a:lnSpc>
                <a:spcPct val="115000"/>
              </a:lnSpc>
              <a:spcAft>
                <a:spcPts val="0"/>
              </a:spcAft>
            </a:pPr>
            <a:r>
              <a:rPr lang="ru-RU"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Идентифицировать отправителя и получателя;</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Установить полномочия отправителя и получателя на принятие соответствующих решений, составляющих предмет переписки;</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Установить аутентичность (подлинность) непосредственного электронного сообщения.</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87269514-9066-45ED-90D7-DFC33AFBBAF1}"/>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87718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6A4D3E-D16B-4208-8486-91AB143DFB6F}"/>
              </a:ext>
            </a:extLst>
          </p:cNvPr>
          <p:cNvSpPr>
            <a:spLocks noGrp="1"/>
          </p:cNvSpPr>
          <p:nvPr>
            <p:ph type="title"/>
          </p:nvPr>
        </p:nvSpPr>
        <p:spPr/>
        <p:txBody>
          <a:bodyPr/>
          <a:lstStyle/>
          <a:p>
            <a:r>
              <a:rPr lang="ru-RU" dirty="0"/>
              <a:t>В договоре нужно предусмотреть</a:t>
            </a:r>
          </a:p>
        </p:txBody>
      </p:sp>
      <p:graphicFrame>
        <p:nvGraphicFramePr>
          <p:cNvPr id="5" name="Объект 4">
            <a:extLst>
              <a:ext uri="{FF2B5EF4-FFF2-40B4-BE49-F238E27FC236}">
                <a16:creationId xmlns:a16="http://schemas.microsoft.com/office/drawing/2014/main" id="{53EA575E-1DB3-4471-94C6-9E218D99C291}"/>
              </a:ext>
            </a:extLst>
          </p:cNvPr>
          <p:cNvGraphicFramePr>
            <a:graphicFrameLocks noGrp="1"/>
          </p:cNvGraphicFramePr>
          <p:nvPr>
            <p:ph idx="1"/>
            <p:extLst>
              <p:ext uri="{D42A27DB-BD31-4B8C-83A1-F6EECF244321}">
                <p14:modId xmlns:p14="http://schemas.microsoft.com/office/powerpoint/2010/main" val="3986202813"/>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3401B026-F850-4C56-9ACA-CEDD19049275}"/>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1459224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7363AD-AF2C-4587-A933-0A4A26912295}"/>
              </a:ext>
            </a:extLst>
          </p:cNvPr>
          <p:cNvSpPr>
            <a:spLocks noGrp="1"/>
          </p:cNvSpPr>
          <p:nvPr>
            <p:ph type="title"/>
          </p:nvPr>
        </p:nvSpPr>
        <p:spPr/>
        <p:txBody>
          <a:bodyPr>
            <a:noAutofit/>
          </a:bodyPr>
          <a:lstStyle/>
          <a:p>
            <a: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Осмотр сайта в сети Интернет в рамках судебного разбирательства</a:t>
            </a:r>
            <a:endParaRPr lang="ru-RU" sz="6000" dirty="0"/>
          </a:p>
        </p:txBody>
      </p:sp>
      <p:sp>
        <p:nvSpPr>
          <p:cNvPr id="3" name="Объект 2">
            <a:extLst>
              <a:ext uri="{FF2B5EF4-FFF2-40B4-BE49-F238E27FC236}">
                <a16:creationId xmlns:a16="http://schemas.microsoft.com/office/drawing/2014/main" id="{E1566C3B-7B10-400D-8E7C-4E4C0EDD1B6B}"/>
              </a:ext>
            </a:extLst>
          </p:cNvPr>
          <p:cNvSpPr>
            <a:spLocks noGrp="1"/>
          </p:cNvSpPr>
          <p:nvPr>
            <p:ph idx="1"/>
          </p:nvPr>
        </p:nvSpPr>
        <p:spPr/>
        <p:txBody>
          <a:bodyPr/>
          <a:lstStyle/>
          <a:p>
            <a:pPr indent="450215" algn="just">
              <a:lnSpc>
                <a:spcPct val="115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Согласно ст. 58 ГПК суд может произвести осмотр и исследование письменных или вещественных доказательств по месту их хранения или месту их нахождения в случае невозможности или затруднительности доставки их в суд.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Осмотр и исследование доказательств производятся судом с извещением лиц, участвующих в деле, однако их неявка не препятствует осмотру и исследованию. В случае необходимости для участия в осмотре и исследовании доказательств могут быть вызваны эксперты, специалисты, свидетели.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осмотре и исследовании доказательств по месту их нахождения составляется протокол.</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135C946E-5901-41EF-8558-ED91CA08D4DF}"/>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193318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5904FA-E30E-4F03-959E-B5AAE3D9D216}"/>
              </a:ext>
            </a:extLst>
          </p:cNvPr>
          <p:cNvSpPr>
            <a:spLocks noGrp="1"/>
          </p:cNvSpPr>
          <p:nvPr>
            <p:ph type="title"/>
          </p:nvPr>
        </p:nvSpPr>
        <p:spPr/>
        <p:txBody>
          <a:bodyPr/>
          <a:lstStyle/>
          <a:p>
            <a:r>
              <a:rPr lang="ru-RU" dirty="0"/>
              <a:t>Обратите внимание!</a:t>
            </a:r>
          </a:p>
        </p:txBody>
      </p:sp>
      <p:graphicFrame>
        <p:nvGraphicFramePr>
          <p:cNvPr id="5" name="Объект 4">
            <a:extLst>
              <a:ext uri="{FF2B5EF4-FFF2-40B4-BE49-F238E27FC236}">
                <a16:creationId xmlns:a16="http://schemas.microsoft.com/office/drawing/2014/main" id="{1BC6A639-C7C8-4FCA-B276-B222EB48AFC5}"/>
              </a:ext>
            </a:extLst>
          </p:cNvPr>
          <p:cNvGraphicFramePr>
            <a:graphicFrameLocks noGrp="1"/>
          </p:cNvGraphicFramePr>
          <p:nvPr>
            <p:ph idx="1"/>
            <p:extLst>
              <p:ext uri="{D42A27DB-BD31-4B8C-83A1-F6EECF244321}">
                <p14:modId xmlns:p14="http://schemas.microsoft.com/office/powerpoint/2010/main" val="2985134413"/>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EFB08A6D-0E88-4693-8231-1682D781D1AD}"/>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441859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EAEEE3-7782-488C-A2E8-291ADD8FCD41}"/>
              </a:ext>
            </a:extLst>
          </p:cNvPr>
          <p:cNvSpPr>
            <a:spLocks noGrp="1"/>
          </p:cNvSpPr>
          <p:nvPr>
            <p:ph type="title"/>
          </p:nvPr>
        </p:nvSpPr>
        <p:spPr/>
        <p:txBody>
          <a:bodyPr/>
          <a:lstStyle/>
          <a:p>
            <a:r>
              <a:rPr lang="ru-RU" dirty="0"/>
              <a:t>Виды экспертиз</a:t>
            </a:r>
          </a:p>
        </p:txBody>
      </p:sp>
      <p:graphicFrame>
        <p:nvGraphicFramePr>
          <p:cNvPr id="5" name="Объект 4">
            <a:extLst>
              <a:ext uri="{FF2B5EF4-FFF2-40B4-BE49-F238E27FC236}">
                <a16:creationId xmlns:a16="http://schemas.microsoft.com/office/drawing/2014/main" id="{6BD31771-AA75-4669-BB35-D363C84D3EBF}"/>
              </a:ext>
            </a:extLst>
          </p:cNvPr>
          <p:cNvGraphicFramePr>
            <a:graphicFrameLocks noGrp="1"/>
          </p:cNvGraphicFramePr>
          <p:nvPr>
            <p:ph idx="1"/>
            <p:extLst>
              <p:ext uri="{D42A27DB-BD31-4B8C-83A1-F6EECF244321}">
                <p14:modId xmlns:p14="http://schemas.microsoft.com/office/powerpoint/2010/main" val="3364596300"/>
              </p:ext>
            </p:extLst>
          </p:nvPr>
        </p:nvGraphicFramePr>
        <p:xfrm>
          <a:off x="1257300" y="2038350"/>
          <a:ext cx="9763125" cy="4143375"/>
        </p:xfrm>
        <a:graphic>
          <a:graphicData uri="http://schemas.openxmlformats.org/drawingml/2006/table">
            <a:tbl>
              <a:tblPr firstRow="1" firstCol="1" bandRow="1">
                <a:tableStyleId>{5C22544A-7EE6-4342-B048-85BDC9FD1C3A}</a:tableStyleId>
              </a:tblPr>
              <a:tblGrid>
                <a:gridCol w="3133725">
                  <a:extLst>
                    <a:ext uri="{9D8B030D-6E8A-4147-A177-3AD203B41FA5}">
                      <a16:colId xmlns:a16="http://schemas.microsoft.com/office/drawing/2014/main" val="910965078"/>
                    </a:ext>
                  </a:extLst>
                </a:gridCol>
                <a:gridCol w="6629400">
                  <a:extLst>
                    <a:ext uri="{9D8B030D-6E8A-4147-A177-3AD203B41FA5}">
                      <a16:colId xmlns:a16="http://schemas.microsoft.com/office/drawing/2014/main" val="3350992402"/>
                    </a:ext>
                  </a:extLst>
                </a:gridCol>
              </a:tblGrid>
              <a:tr h="2622435">
                <a:tc>
                  <a:txBody>
                    <a:bodyPr/>
                    <a:lstStyle/>
                    <a:p>
                      <a:pPr algn="just">
                        <a:lnSpc>
                          <a:spcPct val="115000"/>
                        </a:lnSpc>
                        <a:spcAft>
                          <a:spcPts val="0"/>
                        </a:spcAft>
                      </a:pPr>
                      <a:r>
                        <a:rPr lang="ru-RU" sz="1800">
                          <a:effectLst/>
                        </a:rPr>
                        <a:t>Аппаратно-компьютерная экспертиза</a:t>
                      </a:r>
                      <a:endParaRPr lang="ru-RU" sz="1600">
                        <a:effectLst/>
                      </a:endParaRPr>
                    </a:p>
                    <a:p>
                      <a:pPr algn="just">
                        <a:lnSpc>
                          <a:spcPct val="115000"/>
                        </a:lnSpc>
                        <a:spcAft>
                          <a:spcPts val="1000"/>
                        </a:spcAft>
                      </a:pPr>
                      <a:r>
                        <a:rPr lang="ru-RU" sz="18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800" dirty="0">
                          <a:effectLst/>
                        </a:rPr>
                        <a:t>Судебная аппаратно-компьютерная экспертизы состоит в проведении исследования аппаратных средств компьютерной системы. На основе исследования закономерностей эксплуатации аппаратных средств компьютерной системы, материальных носителей информации о факте или событии гражданского либо уголовного дела устанавливаются факты и обстоятельства.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5879075"/>
                  </a:ext>
                </a:extLst>
              </a:tr>
              <a:tr h="1520940">
                <a:tc>
                  <a:txBody>
                    <a:bodyPr/>
                    <a:lstStyle/>
                    <a:p>
                      <a:pPr algn="just">
                        <a:lnSpc>
                          <a:spcPct val="115000"/>
                        </a:lnSpc>
                        <a:spcAft>
                          <a:spcPts val="0"/>
                        </a:spcAft>
                      </a:pPr>
                      <a:r>
                        <a:rPr lang="ru-RU" sz="1800">
                          <a:effectLst/>
                        </a:rPr>
                        <a:t>Программно-компьютерная экспертиза</a:t>
                      </a:r>
                      <a:endParaRPr lang="ru-RU" sz="1600">
                        <a:effectLst/>
                      </a:endParaRPr>
                    </a:p>
                    <a:p>
                      <a:pPr algn="just">
                        <a:lnSpc>
                          <a:spcPct val="115000"/>
                        </a:lnSpc>
                        <a:spcAft>
                          <a:spcPts val="1000"/>
                        </a:spcAft>
                      </a:pPr>
                      <a:r>
                        <a:rPr lang="ru-RU" sz="18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600" dirty="0">
                          <a:effectLst/>
                        </a:rPr>
                        <a:t>Программно-компьютерной экспертизой принято называть экспертное исследование программного обеспечения. В данном случае исследуются закономерности разработки и применения программного обеспечения.</a:t>
                      </a:r>
                    </a:p>
                    <a:p>
                      <a:pPr algn="just">
                        <a:lnSpc>
                          <a:spcPct val="115000"/>
                        </a:lnSpc>
                        <a:spcAft>
                          <a:spcPts val="1000"/>
                        </a:spcAft>
                      </a:pPr>
                      <a:r>
                        <a:rPr lang="ru-RU" sz="18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5296448"/>
                  </a:ext>
                </a:extLst>
              </a:tr>
            </a:tbl>
          </a:graphicData>
        </a:graphic>
      </p:graphicFrame>
      <p:sp>
        <p:nvSpPr>
          <p:cNvPr id="4" name="Дата 3">
            <a:extLst>
              <a:ext uri="{FF2B5EF4-FFF2-40B4-BE49-F238E27FC236}">
                <a16:creationId xmlns:a16="http://schemas.microsoft.com/office/drawing/2014/main" id="{4BB5E6FB-A85A-41E9-9A09-A44A202F0190}"/>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485221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D486D7-4553-40EB-A67E-2B2E110A0B10}"/>
              </a:ext>
            </a:extLst>
          </p:cNvPr>
          <p:cNvSpPr>
            <a:spLocks noGrp="1"/>
          </p:cNvSpPr>
          <p:nvPr>
            <p:ph type="title"/>
          </p:nvPr>
        </p:nvSpPr>
        <p:spPr/>
        <p:txBody>
          <a:bodyPr>
            <a:normAutofit/>
          </a:bodyPr>
          <a:lstStyle/>
          <a:p>
            <a:r>
              <a:rPr lang="ru-RU" sz="3200" b="1" dirty="0">
                <a:effectLst/>
                <a:latin typeface="Calibri" panose="020F0502020204030204" pitchFamily="34" charset="0"/>
                <a:ea typeface="Times New Roman" panose="02020603050405020304" pitchFamily="18" charset="0"/>
                <a:cs typeface="Times New Roman" panose="02020603050405020304" pitchFamily="18" charset="0"/>
              </a:rPr>
              <a:t>Цифровые активы и цифровые деньги</a:t>
            </a:r>
            <a:endParaRPr lang="ru-RU" sz="6600" b="1" dirty="0"/>
          </a:p>
        </p:txBody>
      </p:sp>
      <p:sp>
        <p:nvSpPr>
          <p:cNvPr id="3" name="Объект 2">
            <a:extLst>
              <a:ext uri="{FF2B5EF4-FFF2-40B4-BE49-F238E27FC236}">
                <a16:creationId xmlns:a16="http://schemas.microsoft.com/office/drawing/2014/main" id="{82AD3E38-6AFF-4DCD-92F8-514C9E958FA0}"/>
              </a:ext>
            </a:extLst>
          </p:cNvPr>
          <p:cNvSpPr>
            <a:spLocks noGrp="1"/>
          </p:cNvSpPr>
          <p:nvPr>
            <p:ph idx="1"/>
          </p:nvPr>
        </p:nvSpPr>
        <p:spPr/>
        <p:txBody>
          <a:bodyPr/>
          <a:lstStyle/>
          <a:p>
            <a:pPr indent="450215" algn="just">
              <a:lnSpc>
                <a:spcPct val="115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российской практике понятие цифровых денег не узаконено. Однако в мировой практике уже давно используются альтернативные криптовалюты.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Криптовалюта упоминается в проекте закона о цифровых финансовых активах. Более того, там указано, что законным средством платежа в России она не станет.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Цифровым активом являются любые данные, записанные в бинарном формате, на которые распространяются права пользования и собственности (фильмы, музыка, книги, документы и т.д.).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73C124E2-D493-4E01-867E-CF5C2A50DAFF}"/>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8673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041D84-982D-45DB-91E4-84A34EEACD4B}"/>
              </a:ext>
            </a:extLst>
          </p:cNvPr>
          <p:cNvSpPr>
            <a:spLocks noGrp="1"/>
          </p:cNvSpPr>
          <p:nvPr>
            <p:ph type="title"/>
          </p:nvPr>
        </p:nvSpPr>
        <p:spPr/>
        <p:txBody>
          <a:bodyPr>
            <a:normAutofit/>
          </a:bodyPr>
          <a:lstStyle/>
          <a:p>
            <a:r>
              <a:rPr lang="ru-RU" sz="3600" b="1" dirty="0">
                <a:effectLst/>
                <a:latin typeface="Times New Roman" panose="02020603050405020304" pitchFamily="18" charset="0"/>
                <a:ea typeface="Calibri" panose="020F0502020204030204" pitchFamily="34" charset="0"/>
                <a:cs typeface="Times New Roman" panose="02020603050405020304" pitchFamily="18" charset="0"/>
              </a:rPr>
              <a:t>Как регулируется электронная форма сделки?</a:t>
            </a:r>
            <a:endParaRPr lang="ru-RU" sz="7200" dirty="0"/>
          </a:p>
        </p:txBody>
      </p:sp>
      <p:sp>
        <p:nvSpPr>
          <p:cNvPr id="3" name="Объект 2">
            <a:extLst>
              <a:ext uri="{FF2B5EF4-FFF2-40B4-BE49-F238E27FC236}">
                <a16:creationId xmlns:a16="http://schemas.microsoft.com/office/drawing/2014/main" id="{CDA56E0C-6F67-41D9-8235-7EEF730C0CA5}"/>
              </a:ext>
            </a:extLst>
          </p:cNvPr>
          <p:cNvSpPr>
            <a:spLocks noGrp="1"/>
          </p:cNvSpPr>
          <p:nvPr>
            <p:ph idx="1"/>
          </p:nvPr>
        </p:nvSpPr>
        <p:spPr/>
        <p:txBody>
          <a:bodyPr/>
          <a:lstStyle/>
          <a:p>
            <a:pPr indent="450215" algn="just">
              <a:lnSpc>
                <a:spcPct val="115000"/>
              </a:lnSpc>
              <a:spcAft>
                <a:spcPts val="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качестве аналога подписи может быть использован любой способ, позволяющий достоверно определить лицо, выразившее волю на совершение сделки. Представляется, что в качестве таких способов могут выступать, в частности, любые разновидности электронной подписи, предусмотренные Федеральным законом от 06.04.2011 № 63-ФЗ «Об электронной подписи». При этом другими законами могут быть предусмотрены специальные требования к аналогу подписи.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632A13E5-B7E9-488B-ABB8-6E779E7ADE57}"/>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7636261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4B18FA-009C-4BE7-8A5A-E7C8A3D3D5F5}"/>
              </a:ext>
            </a:extLst>
          </p:cNvPr>
          <p:cNvSpPr>
            <a:spLocks noGrp="1"/>
          </p:cNvSpPr>
          <p:nvPr>
            <p:ph type="title"/>
          </p:nvPr>
        </p:nvSpPr>
        <p:spPr/>
        <p:txBody>
          <a:bodyPr>
            <a:normAutofit/>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Смарт-контракты как форма совершения сделок</a:t>
            </a:r>
            <a:endParaRPr lang="ru-RU" sz="6600" dirty="0"/>
          </a:p>
        </p:txBody>
      </p:sp>
      <p:sp>
        <p:nvSpPr>
          <p:cNvPr id="3" name="Объект 2">
            <a:extLst>
              <a:ext uri="{FF2B5EF4-FFF2-40B4-BE49-F238E27FC236}">
                <a16:creationId xmlns:a16="http://schemas.microsoft.com/office/drawing/2014/main" id="{13C39F7B-F01F-44F9-953D-9713F18E56DB}"/>
              </a:ext>
            </a:extLst>
          </p:cNvPr>
          <p:cNvSpPr>
            <a:spLocks noGrp="1"/>
          </p:cNvSpPr>
          <p:nvPr>
            <p:ph idx="1"/>
          </p:nvPr>
        </p:nvSpPr>
        <p:spPr/>
        <p:txBody>
          <a:bodyPr/>
          <a:lstStyle/>
          <a:p>
            <a:pPr indent="450215" algn="just">
              <a:spcAft>
                <a:spcPts val="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Письменная форма будет считаться соблюденной при выражении воли с помощью технических средств, если: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tabLst>
                <a:tab pos="457200" algn="l"/>
              </a:tabLs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Согласно условиям принятия волеизъявления достаточно совершения указанных действий (например, из условий вытекает, что нажатия клавиши "ОК" достаточно для полноценного волеизъявления);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tabLst>
                <a:tab pos="457200" algn="l"/>
              </a:tabLs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Из сложившегося в соответствующей сфере деятельности обычая следует, что таких действий достаточно.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03F5CC3F-A73E-4FD1-8EF8-8495AA46651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0129267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4B18FA-009C-4BE7-8A5A-E7C8A3D3D5F5}"/>
              </a:ext>
            </a:extLst>
          </p:cNvPr>
          <p:cNvSpPr>
            <a:spLocks noGrp="1"/>
          </p:cNvSpPr>
          <p:nvPr>
            <p:ph type="title"/>
          </p:nvPr>
        </p:nvSpPr>
        <p:spPr/>
        <p:txBody>
          <a:bodyPr>
            <a:normAutofit/>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Смарт-контракты как форма совершения сделок</a:t>
            </a:r>
            <a:endParaRPr lang="ru-RU" sz="6600" dirty="0"/>
          </a:p>
        </p:txBody>
      </p:sp>
      <p:sp>
        <p:nvSpPr>
          <p:cNvPr id="3" name="Объект 2">
            <a:extLst>
              <a:ext uri="{FF2B5EF4-FFF2-40B4-BE49-F238E27FC236}">
                <a16:creationId xmlns:a16="http://schemas.microsoft.com/office/drawing/2014/main" id="{13C39F7B-F01F-44F9-953D-9713F18E56DB}"/>
              </a:ext>
            </a:extLst>
          </p:cNvPr>
          <p:cNvSpPr>
            <a:spLocks noGrp="1"/>
          </p:cNvSpPr>
          <p:nvPr>
            <p:ph idx="1"/>
          </p:nvPr>
        </p:nvSpPr>
        <p:spPr/>
        <p:txBody>
          <a:bodyPr/>
          <a:lstStyle/>
          <a:p>
            <a:pPr indent="450215" algn="just">
              <a:spcAft>
                <a:spcPts val="0"/>
              </a:spcAft>
            </a:pPr>
            <a:r>
              <a:rPr lang="ru-RU"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Смарт-контракт" (компьютерная программа):</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самостоятельно устанавливает, все ли условия исполнены, какие нарушения допущены;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принимает соответствующие решения об исполнении и завершении сделки, выдаче денег либо иного имущества, наложении и списании неустоек, блокировке счета и т.д.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03F5CC3F-A73E-4FD1-8EF8-8495AA46651A}"/>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922300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1B70EF-11DD-4EAF-8C94-A90A84F453A2}"/>
              </a:ext>
            </a:extLst>
          </p:cNvPr>
          <p:cNvSpPr>
            <a:spLocks noGrp="1"/>
          </p:cNvSpPr>
          <p:nvPr>
            <p:ph type="title"/>
          </p:nvPr>
        </p:nvSpPr>
        <p:spPr/>
        <p:txBody>
          <a:bodyPr/>
          <a:lstStyle/>
          <a:p>
            <a: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Анализ зарубежного законодательства, регулирующего </a:t>
            </a:r>
            <a:r>
              <a:rPr lang="ru-RU" sz="1800" b="1" kern="0" dirty="0" err="1">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блокчейн</a:t>
            </a:r>
            <a: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-технологии и обращение криптовалют</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E415201E-FA5C-4F2E-83F4-98B4A66336BF}"/>
              </a:ext>
            </a:extLst>
          </p:cNvPr>
          <p:cNvSpPr>
            <a:spLocks noGrp="1"/>
          </p:cNvSpPr>
          <p:nvPr>
            <p:ph idx="1"/>
          </p:nvPr>
        </p:nvSpPr>
        <p:spPr/>
        <p:txBody>
          <a:bodyPr>
            <a:normAutofit/>
          </a:bodyPr>
          <a:lstStyle/>
          <a:p>
            <a:pPr indent="450215" algn="just">
              <a:lnSpc>
                <a:spcPct val="115000"/>
              </a:lnSpc>
              <a:spcAft>
                <a:spcPts val="0"/>
              </a:spcAft>
            </a:pPr>
            <a:r>
              <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 рубежом, в отличие от Российской Федерации, законодательство о криптовалютах достаточно бурно развивается. Самой ближайшей страной, где узаконены криптовалюты, является Белоруссия. </a:t>
            </a:r>
            <a:endParaRPr lang="ru-R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2800" dirty="0">
                <a:solidFill>
                  <a:schemeClr val="tx1"/>
                </a:solidFill>
                <a:effectLst/>
                <a:latin typeface="Times New Roman" panose="02020603050405020304" pitchFamily="18" charset="0"/>
                <a:ea typeface="Times New Roman" panose="02020603050405020304" pitchFamily="18" charset="0"/>
              </a:rPr>
              <a:t>21 декабря 2017 года президент республики Беларусь, Александр Лукашенко подписал декрет «О развитии цифровой экономики». </a:t>
            </a:r>
            <a:endParaRPr lang="ru-RU" sz="2800" dirty="0">
              <a:solidFill>
                <a:schemeClr val="tx1"/>
              </a:solidFill>
            </a:endParaRPr>
          </a:p>
        </p:txBody>
      </p:sp>
      <p:sp>
        <p:nvSpPr>
          <p:cNvPr id="4" name="Дата 3">
            <a:extLst>
              <a:ext uri="{FF2B5EF4-FFF2-40B4-BE49-F238E27FC236}">
                <a16:creationId xmlns:a16="http://schemas.microsoft.com/office/drawing/2014/main" id="{2843B4E8-3B53-40CA-81C6-D3845DE74E25}"/>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5205049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1B70EF-11DD-4EAF-8C94-A90A84F453A2}"/>
              </a:ext>
            </a:extLst>
          </p:cNvPr>
          <p:cNvSpPr>
            <a:spLocks noGrp="1"/>
          </p:cNvSpPr>
          <p:nvPr>
            <p:ph type="title"/>
          </p:nvPr>
        </p:nvSpPr>
        <p:spPr/>
        <p:txBody>
          <a:bodyPr/>
          <a:lstStyle/>
          <a:p>
            <a: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Анализ зарубежного законодательства, регулирующего </a:t>
            </a:r>
            <a:r>
              <a:rPr lang="ru-RU" sz="1800" b="1" kern="0" dirty="0" err="1">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блокчейн</a:t>
            </a:r>
            <a: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-технологии и обращение криптовалют</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E415201E-FA5C-4F2E-83F4-98B4A66336BF}"/>
              </a:ext>
            </a:extLst>
          </p:cNvPr>
          <p:cNvSpPr>
            <a:spLocks noGrp="1"/>
          </p:cNvSpPr>
          <p:nvPr>
            <p:ph idx="1"/>
          </p:nvPr>
        </p:nvSpPr>
        <p:spPr/>
        <p:txBody>
          <a:bodyPr>
            <a:normAutofit fontScale="92500" lnSpcReduction="20000"/>
          </a:bodyPr>
          <a:lstStyle/>
          <a:p>
            <a:pPr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Австралии криптовалюты введены в обиход еще с 2013 года. </a:t>
            </a: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Резервный банк Австралии определил </a:t>
            </a:r>
            <a:r>
              <a:rPr lang="ru-RU"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Bitcoin</a:t>
            </a: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как альтернативу валютам разных стран и платежную систему.</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Великобритании в 2015 году Правительство согласилось с тем, что использование цифровых валют представляет минимальные риски для финансовой стабильности и кредитно-денежной системы.</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уровне Евросоюза </a:t>
            </a: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ЕЦБ определил </a:t>
            </a:r>
            <a:r>
              <a:rPr lang="ru-RU"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Bitcoin</a:t>
            </a: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как конвертируемую децентрализованную виртуальную валюту. В 2015 году суд Евросоюза приравнял биткоины и другие криптовалюты к традиционным деньгам.</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2400" dirty="0">
                <a:solidFill>
                  <a:schemeClr val="tx1"/>
                </a:solidFill>
                <a:effectLst/>
                <a:latin typeface="Times New Roman" panose="02020603050405020304" pitchFamily="18" charset="0"/>
                <a:ea typeface="Times New Roman" panose="02020603050405020304" pitchFamily="18" charset="0"/>
              </a:rPr>
              <a:t>В США формально криптовалюты признаются. </a:t>
            </a:r>
            <a:endParaRPr lang="ru-RU" sz="3600" dirty="0">
              <a:solidFill>
                <a:schemeClr val="tx1"/>
              </a:solidFill>
            </a:endParaRPr>
          </a:p>
        </p:txBody>
      </p:sp>
      <p:sp>
        <p:nvSpPr>
          <p:cNvPr id="4" name="Дата 3">
            <a:extLst>
              <a:ext uri="{FF2B5EF4-FFF2-40B4-BE49-F238E27FC236}">
                <a16:creationId xmlns:a16="http://schemas.microsoft.com/office/drawing/2014/main" id="{2843B4E8-3B53-40CA-81C6-D3845DE74E25}"/>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9350088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57BC73-7CAC-4A24-9195-28853406FC40}"/>
              </a:ext>
            </a:extLst>
          </p:cNvPr>
          <p:cNvSpPr>
            <a:spLocks noGrp="1"/>
          </p:cNvSpPr>
          <p:nvPr>
            <p:ph type="title"/>
          </p:nvPr>
        </p:nvSpPr>
        <p:spPr/>
        <p:txBody>
          <a:bodyPr>
            <a:normAutofit fontScale="90000"/>
          </a:bodyPr>
          <a:lstStyle/>
          <a:p>
            <a: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Обзор судебной практики по спорам, связанным с использованием криптовалют и </a:t>
            </a:r>
            <a:r>
              <a:rPr lang="ru-RU" sz="2400" b="1" kern="0" dirty="0" err="1">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блокчейна</a:t>
            </a:r>
            <a:br>
              <a:rPr lang="ru-RU"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5400" dirty="0"/>
          </a:p>
        </p:txBody>
      </p:sp>
      <p:sp>
        <p:nvSpPr>
          <p:cNvPr id="3" name="Объект 2">
            <a:extLst>
              <a:ext uri="{FF2B5EF4-FFF2-40B4-BE49-F238E27FC236}">
                <a16:creationId xmlns:a16="http://schemas.microsoft.com/office/drawing/2014/main" id="{3459D4D2-966D-4B19-A610-892E01FA6C7D}"/>
              </a:ext>
            </a:extLst>
          </p:cNvPr>
          <p:cNvSpPr>
            <a:spLocks noGrp="1"/>
          </p:cNvSpPr>
          <p:nvPr>
            <p:ph idx="1"/>
          </p:nvPr>
        </p:nvSpPr>
        <p:spPr/>
        <p:txBody>
          <a:bodyPr/>
          <a:lstStyle/>
          <a:p>
            <a:pPr indent="450215" algn="just">
              <a:lnSpc>
                <a:spcPct val="115000"/>
              </a:lnSpc>
              <a:spcAft>
                <a:spcPts val="0"/>
              </a:spcAft>
            </a:pP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связи с отсутствием законодательного регулирования важным является вопрос признания криптовалюты в качестве товара или денежных средств. Так как отсутствие законодательного регулирования не говорит о том, что криптовалюты не существует в принципе. </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 этом суды не спешат признавать криптовалюту «иным имуществом», непоименованным в гражданском законодательстве РФ, и включать его в конкурсную массу должника (Определение Арбитражного суда города Москвы от 05.03.2018 г. по делу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А40 124668/17 71-160 Ф).</a:t>
            </a:r>
          </a:p>
          <a:p>
            <a:endParaRPr lang="ru-RU" dirty="0"/>
          </a:p>
        </p:txBody>
      </p:sp>
      <p:sp>
        <p:nvSpPr>
          <p:cNvPr id="4" name="Дата 3">
            <a:extLst>
              <a:ext uri="{FF2B5EF4-FFF2-40B4-BE49-F238E27FC236}">
                <a16:creationId xmlns:a16="http://schemas.microsoft.com/office/drawing/2014/main" id="{95972DB7-E725-4448-9C8F-A406E7DD0A8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4016854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590A02-60F7-408B-80F0-FD006788735E}"/>
              </a:ext>
            </a:extLst>
          </p:cNvPr>
          <p:cNvSpPr>
            <a:spLocks noGrp="1"/>
          </p:cNvSpPr>
          <p:nvPr>
            <p:ph type="title"/>
          </p:nvPr>
        </p:nvSpPr>
        <p:spPr/>
        <p:txBody>
          <a:bodyPr>
            <a:normAutofit/>
          </a:bodyPr>
          <a:lstStyle/>
          <a:p>
            <a:r>
              <a:rPr lang="ru-RU" sz="4000" b="1" dirty="0">
                <a:effectLst/>
                <a:latin typeface="Calibri" panose="020F0502020204030204" pitchFamily="34" charset="0"/>
                <a:ea typeface="Calibri" panose="020F0502020204030204" pitchFamily="34" charset="0"/>
                <a:cs typeface="Times New Roman" panose="02020603050405020304" pitchFamily="18" charset="0"/>
              </a:rPr>
              <a:t>Интеллектуальные права в сфере Интернет</a:t>
            </a:r>
            <a:endParaRPr lang="ru-RU" sz="8000" b="1" dirty="0"/>
          </a:p>
        </p:txBody>
      </p:sp>
      <p:graphicFrame>
        <p:nvGraphicFramePr>
          <p:cNvPr id="5" name="Объект 4">
            <a:extLst>
              <a:ext uri="{FF2B5EF4-FFF2-40B4-BE49-F238E27FC236}">
                <a16:creationId xmlns:a16="http://schemas.microsoft.com/office/drawing/2014/main" id="{809C63D6-1F28-41AC-832B-B4C9FA67862C}"/>
              </a:ext>
            </a:extLst>
          </p:cNvPr>
          <p:cNvGraphicFramePr>
            <a:graphicFrameLocks noGrp="1"/>
          </p:cNvGraphicFramePr>
          <p:nvPr>
            <p:ph idx="1"/>
            <p:extLst>
              <p:ext uri="{D42A27DB-BD31-4B8C-83A1-F6EECF244321}">
                <p14:modId xmlns:p14="http://schemas.microsoft.com/office/powerpoint/2010/main" val="2049092205"/>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503B3E23-BAC9-4AEF-8678-8E47724E873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057421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166F25-AA25-4B7C-9E58-F2C2688E3730}"/>
              </a:ext>
            </a:extLst>
          </p:cNvPr>
          <p:cNvSpPr>
            <a:spLocks noGrp="1"/>
          </p:cNvSpPr>
          <p:nvPr>
            <p:ph type="title"/>
          </p:nvPr>
        </p:nvSpPr>
        <p:spPr/>
        <p:txBody>
          <a:bodyPr/>
          <a:lstStyle/>
          <a:p>
            <a:r>
              <a:rPr lang="ru-RU" sz="3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Понятие интеллектуальных прав в Интернет</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graphicFrame>
        <p:nvGraphicFramePr>
          <p:cNvPr id="5" name="Объект 4">
            <a:extLst>
              <a:ext uri="{FF2B5EF4-FFF2-40B4-BE49-F238E27FC236}">
                <a16:creationId xmlns:a16="http://schemas.microsoft.com/office/drawing/2014/main" id="{23DF1742-8513-45EE-B8D8-6A4AEB9EF3F0}"/>
              </a:ext>
            </a:extLst>
          </p:cNvPr>
          <p:cNvGraphicFramePr>
            <a:graphicFrameLocks noGrp="1"/>
          </p:cNvGraphicFramePr>
          <p:nvPr>
            <p:ph idx="1"/>
            <p:extLst>
              <p:ext uri="{D42A27DB-BD31-4B8C-83A1-F6EECF244321}">
                <p14:modId xmlns:p14="http://schemas.microsoft.com/office/powerpoint/2010/main" val="4181307975"/>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B87D733D-9667-4DF9-B9C7-608C5185768D}"/>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267186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166F25-AA25-4B7C-9E58-F2C2688E3730}"/>
              </a:ext>
            </a:extLst>
          </p:cNvPr>
          <p:cNvSpPr>
            <a:spLocks noGrp="1"/>
          </p:cNvSpPr>
          <p:nvPr>
            <p:ph type="title"/>
          </p:nvPr>
        </p:nvSpPr>
        <p:spPr/>
        <p:txBody>
          <a:bodyPr/>
          <a:lstStyle/>
          <a:p>
            <a:r>
              <a:rPr lang="ru-RU" sz="3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Понятие интеллектуальных прав в Интернет</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4" name="Дата 3">
            <a:extLst>
              <a:ext uri="{FF2B5EF4-FFF2-40B4-BE49-F238E27FC236}">
                <a16:creationId xmlns:a16="http://schemas.microsoft.com/office/drawing/2014/main" id="{B87D733D-9667-4DF9-B9C7-608C5185768D}"/>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graphicFrame>
        <p:nvGraphicFramePr>
          <p:cNvPr id="7" name="Объект 6">
            <a:extLst>
              <a:ext uri="{FF2B5EF4-FFF2-40B4-BE49-F238E27FC236}">
                <a16:creationId xmlns:a16="http://schemas.microsoft.com/office/drawing/2014/main" id="{8DF19B0E-D73B-4B24-A1FC-4A8B4ECE1559}"/>
              </a:ext>
            </a:extLst>
          </p:cNvPr>
          <p:cNvGraphicFramePr>
            <a:graphicFrameLocks noGrp="1"/>
          </p:cNvGraphicFramePr>
          <p:nvPr>
            <p:ph idx="1"/>
            <p:extLst>
              <p:ext uri="{D42A27DB-BD31-4B8C-83A1-F6EECF244321}">
                <p14:modId xmlns:p14="http://schemas.microsoft.com/office/powerpoint/2010/main" val="1824266558"/>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694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166F25-AA25-4B7C-9E58-F2C2688E3730}"/>
              </a:ext>
            </a:extLst>
          </p:cNvPr>
          <p:cNvSpPr>
            <a:spLocks noGrp="1"/>
          </p:cNvSpPr>
          <p:nvPr>
            <p:ph type="title"/>
          </p:nvPr>
        </p:nvSpPr>
        <p:spPr/>
        <p:txBody>
          <a:bodyPr/>
          <a:lstStyle/>
          <a:p>
            <a:r>
              <a:rPr lang="ru-RU" sz="3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Понятие интеллектуальных прав в Интернет</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4" name="Дата 3">
            <a:extLst>
              <a:ext uri="{FF2B5EF4-FFF2-40B4-BE49-F238E27FC236}">
                <a16:creationId xmlns:a16="http://schemas.microsoft.com/office/drawing/2014/main" id="{B87D733D-9667-4DF9-B9C7-608C5185768D}"/>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graphicFrame>
        <p:nvGraphicFramePr>
          <p:cNvPr id="7" name="Объект 6">
            <a:extLst>
              <a:ext uri="{FF2B5EF4-FFF2-40B4-BE49-F238E27FC236}">
                <a16:creationId xmlns:a16="http://schemas.microsoft.com/office/drawing/2014/main" id="{8DF19B0E-D73B-4B24-A1FC-4A8B4ECE1559}"/>
              </a:ext>
            </a:extLst>
          </p:cNvPr>
          <p:cNvGraphicFramePr>
            <a:graphicFrameLocks noGrp="1"/>
          </p:cNvGraphicFramePr>
          <p:nvPr>
            <p:ph idx="1"/>
            <p:extLst>
              <p:ext uri="{D42A27DB-BD31-4B8C-83A1-F6EECF244321}">
                <p14:modId xmlns:p14="http://schemas.microsoft.com/office/powerpoint/2010/main" val="1869266498"/>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1710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939630-49BC-4C0A-AA74-AF38E97354FA}"/>
              </a:ext>
            </a:extLst>
          </p:cNvPr>
          <p:cNvSpPr>
            <a:spLocks noGrp="1"/>
          </p:cNvSpPr>
          <p:nvPr>
            <p:ph type="title"/>
          </p:nvPr>
        </p:nvSpPr>
        <p:spPr/>
        <p:txBody>
          <a:bodyPr>
            <a:normAutofit/>
          </a:bodyPr>
          <a:lstStyle/>
          <a:p>
            <a: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Виды интеллектуальных прав, подлежащие охране</a:t>
            </a:r>
            <a:b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6000" dirty="0"/>
          </a:p>
        </p:txBody>
      </p:sp>
      <p:graphicFrame>
        <p:nvGraphicFramePr>
          <p:cNvPr id="5" name="Объект 4">
            <a:extLst>
              <a:ext uri="{FF2B5EF4-FFF2-40B4-BE49-F238E27FC236}">
                <a16:creationId xmlns:a16="http://schemas.microsoft.com/office/drawing/2014/main" id="{3E3EAD8C-1B32-45FD-800D-A07C3DF96B45}"/>
              </a:ext>
            </a:extLst>
          </p:cNvPr>
          <p:cNvGraphicFramePr>
            <a:graphicFrameLocks noGrp="1"/>
          </p:cNvGraphicFramePr>
          <p:nvPr>
            <p:ph idx="1"/>
            <p:extLst>
              <p:ext uri="{D42A27DB-BD31-4B8C-83A1-F6EECF244321}">
                <p14:modId xmlns:p14="http://schemas.microsoft.com/office/powerpoint/2010/main" val="2561254134"/>
              </p:ext>
            </p:extLst>
          </p:nvPr>
        </p:nvGraphicFramePr>
        <p:xfrm>
          <a:off x="1097279" y="1447801"/>
          <a:ext cx="10246995" cy="4999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0A54CD9E-C7DF-443D-8505-EF294AB6D48F}"/>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17379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2E08CE-A5FC-46F6-BC30-059FDE7306E1}"/>
              </a:ext>
            </a:extLst>
          </p:cNvPr>
          <p:cNvSpPr>
            <a:spLocks noGrp="1"/>
          </p:cNvSpPr>
          <p:nvPr>
            <p:ph type="title"/>
          </p:nvPr>
        </p:nvSpPr>
        <p:spPr/>
        <p:txBody>
          <a:bodyPr/>
          <a:lstStyle/>
          <a:p>
            <a:r>
              <a:rPr lang="ru-RU" dirty="0"/>
              <a:t>Использование устройств</a:t>
            </a:r>
          </a:p>
        </p:txBody>
      </p:sp>
      <p:graphicFrame>
        <p:nvGraphicFramePr>
          <p:cNvPr id="5" name="Объект 4">
            <a:extLst>
              <a:ext uri="{FF2B5EF4-FFF2-40B4-BE49-F238E27FC236}">
                <a16:creationId xmlns:a16="http://schemas.microsoft.com/office/drawing/2014/main" id="{7E32F7CA-42A4-4772-812F-7800618736F3}"/>
              </a:ext>
            </a:extLst>
          </p:cNvPr>
          <p:cNvGraphicFramePr>
            <a:graphicFrameLocks noGrp="1"/>
          </p:cNvGraphicFramePr>
          <p:nvPr>
            <p:ph idx="1"/>
            <p:extLst>
              <p:ext uri="{D42A27DB-BD31-4B8C-83A1-F6EECF244321}">
                <p14:modId xmlns:p14="http://schemas.microsoft.com/office/powerpoint/2010/main" val="583542845"/>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C00999CF-297F-4FF8-9CDF-2834FDA74B60}"/>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446136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B879D0-C219-4FE7-984D-9FFB84F092C3}"/>
              </a:ext>
            </a:extLst>
          </p:cNvPr>
          <p:cNvSpPr>
            <a:spLocks noGrp="1"/>
          </p:cNvSpPr>
          <p:nvPr>
            <p:ph type="title"/>
          </p:nvPr>
        </p:nvSpPr>
        <p:spPr/>
        <p:txBody>
          <a:bodyPr/>
          <a:lstStyle/>
          <a:p>
            <a:endParaRPr lang="ru-RU"/>
          </a:p>
        </p:txBody>
      </p:sp>
      <p:sp>
        <p:nvSpPr>
          <p:cNvPr id="4" name="Дата 3">
            <a:extLst>
              <a:ext uri="{FF2B5EF4-FFF2-40B4-BE49-F238E27FC236}">
                <a16:creationId xmlns:a16="http://schemas.microsoft.com/office/drawing/2014/main" id="{ABB51EFE-48FF-412C-9149-1F32F9B65F11}"/>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pic>
        <p:nvPicPr>
          <p:cNvPr id="5" name="Объект 4">
            <a:extLst>
              <a:ext uri="{FF2B5EF4-FFF2-40B4-BE49-F238E27FC236}">
                <a16:creationId xmlns:a16="http://schemas.microsoft.com/office/drawing/2014/main" id="{1413C16C-6ED0-4021-91FC-C01933DB1328}"/>
              </a:ext>
            </a:extLst>
          </p:cNvPr>
          <p:cNvPicPr>
            <a:picLocks noGrp="1"/>
          </p:cNvPicPr>
          <p:nvPr>
            <p:ph idx="1"/>
          </p:nvPr>
        </p:nvPicPr>
        <p:blipFill>
          <a:blip r:embed="rId2"/>
          <a:srcRect/>
          <a:stretch>
            <a:fillRect/>
          </a:stretch>
        </p:blipFill>
        <p:spPr bwMode="auto">
          <a:xfrm>
            <a:off x="1097279" y="441324"/>
            <a:ext cx="10456545" cy="5616575"/>
          </a:xfrm>
          <a:prstGeom prst="rect">
            <a:avLst/>
          </a:prstGeom>
          <a:noFill/>
          <a:ln w="9525">
            <a:noFill/>
            <a:miter lim="800000"/>
            <a:headEnd/>
            <a:tailEnd/>
          </a:ln>
        </p:spPr>
      </p:pic>
    </p:spTree>
    <p:extLst>
      <p:ext uri="{BB962C8B-B14F-4D97-AF65-F5344CB8AC3E}">
        <p14:creationId xmlns:p14="http://schemas.microsoft.com/office/powerpoint/2010/main" val="40347951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0B114D-1A4B-4D4E-987C-232FAA2F1FE1}"/>
              </a:ext>
            </a:extLst>
          </p:cNvPr>
          <p:cNvSpPr>
            <a:spLocks noGrp="1"/>
          </p:cNvSpPr>
          <p:nvPr>
            <p:ph type="title"/>
          </p:nvPr>
        </p:nvSpPr>
        <p:spPr/>
        <p:txBody>
          <a:bodyPr>
            <a:normAutofit/>
          </a:bodyPr>
          <a:lstStyle/>
          <a:p>
            <a:r>
              <a:rPr lang="ru-RU"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Способы защиты интеллектуальной собственности в Интернет</a:t>
            </a:r>
            <a:endParaRPr lang="ru-RU" sz="7200" b="1" dirty="0">
              <a:solidFill>
                <a:schemeClr val="tx1"/>
              </a:solidFill>
            </a:endParaRPr>
          </a:p>
        </p:txBody>
      </p:sp>
      <p:sp>
        <p:nvSpPr>
          <p:cNvPr id="3" name="Объект 2">
            <a:extLst>
              <a:ext uri="{FF2B5EF4-FFF2-40B4-BE49-F238E27FC236}">
                <a16:creationId xmlns:a16="http://schemas.microsoft.com/office/drawing/2014/main" id="{5EF06B62-1638-443F-9D0D-26D23D18A170}"/>
              </a:ext>
            </a:extLst>
          </p:cNvPr>
          <p:cNvSpPr>
            <a:spLocks noGrp="1"/>
          </p:cNvSpPr>
          <p:nvPr>
            <p:ph idx="1"/>
          </p:nvPr>
        </p:nvSpPr>
        <p:spPr/>
        <p:txBody>
          <a:bodyPr>
            <a:normAutofit fontScale="92500"/>
          </a:bodyPr>
          <a:lstStyle/>
          <a:p>
            <a:pPr indent="450215" algn="just">
              <a:spcAft>
                <a:spcPts val="0"/>
              </a:spcAft>
            </a:pP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Законы об авторских правах распространяются, безусловно, и на Интернет. Нет никаких ограничений или </a:t>
            </a:r>
            <a:r>
              <a:rPr lang="ru-RU"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сᴨециальных</a:t>
            </a: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оговорок о том, что в Интернет нормы авторского права действуют как-то иначе. В глазах закона об авторских правах нет разницы - опубликована фотография авторская работа в журнале или на </a:t>
            </a:r>
            <a:r>
              <a:rPr lang="ru-RU"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web</a:t>
            </a: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-сайте.</a:t>
            </a:r>
          </a:p>
          <a:p>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Размещая свои работы в Интернет, авторы сохраняют на них все права. Люди выставляют в Интернет свои статьи или фотографии для того, чтобы другие могли ознакомиться с ними, а не для того, чтобы они могли делать с ними все, что хотят. Автору принадлежит эксклюзивное право решать, как его работа будет использована.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Дата 3">
            <a:extLst>
              <a:ext uri="{FF2B5EF4-FFF2-40B4-BE49-F238E27FC236}">
                <a16:creationId xmlns:a16="http://schemas.microsoft.com/office/drawing/2014/main" id="{973AB63B-BC22-4B3F-BFDF-F6EFAF1D0EBB}"/>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459024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778313-4DB7-4513-9F27-93772F0F2EF2}"/>
              </a:ext>
            </a:extLst>
          </p:cNvPr>
          <p:cNvSpPr>
            <a:spLocks noGrp="1"/>
          </p:cNvSpPr>
          <p:nvPr>
            <p:ph type="title"/>
          </p:nvPr>
        </p:nvSpPr>
        <p:spPr/>
        <p:txBody>
          <a:bodyPr>
            <a:normAutofit/>
          </a:bodyPr>
          <a:lstStyle/>
          <a:p>
            <a: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Защита товарных знаков и брендов в сети</a:t>
            </a:r>
            <a:b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6000" dirty="0"/>
          </a:p>
        </p:txBody>
      </p:sp>
      <p:sp>
        <p:nvSpPr>
          <p:cNvPr id="3" name="Объект 2">
            <a:extLst>
              <a:ext uri="{FF2B5EF4-FFF2-40B4-BE49-F238E27FC236}">
                <a16:creationId xmlns:a16="http://schemas.microsoft.com/office/drawing/2014/main" id="{6F53C8EB-C9A5-4A6C-8EF2-0A9D50478235}"/>
              </a:ext>
            </a:extLst>
          </p:cNvPr>
          <p:cNvSpPr>
            <a:spLocks noGrp="1"/>
          </p:cNvSpPr>
          <p:nvPr>
            <p:ph idx="1"/>
          </p:nvPr>
        </p:nvSpPr>
        <p:spPr/>
        <p:txBody>
          <a:bodyPr/>
          <a:lstStyle/>
          <a:p>
            <a:pPr indent="450215" algn="just">
              <a:spcAft>
                <a:spcPts val="0"/>
              </a:spcAft>
            </a:pPr>
            <a:r>
              <a:rPr lang="ru-RU" sz="1800" b="1" i="1" dirty="0">
                <a:effectLst/>
                <a:latin typeface="Times New Roman" panose="02020603050405020304" pitchFamily="18" charset="0"/>
                <a:ea typeface="Calibri" panose="020F0502020204030204" pitchFamily="34" charset="0"/>
              </a:rPr>
              <a:t>1. Доменное имя идентично или сходно до степени смешения с товарным знаком или знаком обслуживания, правообладателем которых владелец является.</a:t>
            </a:r>
            <a:r>
              <a:rPr lang="ru-RU" sz="1800" dirty="0">
                <a:effectLst/>
                <a:latin typeface="Times New Roman" panose="02020603050405020304" pitchFamily="18" charset="0"/>
                <a:ea typeface="Calibri" panose="020F0502020204030204" pitchFamily="34" charset="0"/>
              </a:rPr>
              <a:t> Согласно </a:t>
            </a:r>
            <a:r>
              <a:rPr lang="ru-RU" sz="1800" u="none" strike="noStrike" dirty="0">
                <a:solidFill>
                  <a:srgbClr val="0000FF"/>
                </a:solidFill>
                <a:effectLst/>
                <a:latin typeface="Times New Roman" panose="02020603050405020304" pitchFamily="18" charset="0"/>
                <a:ea typeface="Calibri" panose="020F0502020204030204" pitchFamily="34" charset="0"/>
                <a:hlinkClick r:id="rId2"/>
              </a:rPr>
              <a:t>п. 13</a:t>
            </a:r>
            <a:r>
              <a:rPr lang="ru-RU" sz="1800" dirty="0">
                <a:effectLst/>
                <a:latin typeface="Times New Roman" panose="02020603050405020304" pitchFamily="18" charset="0"/>
                <a:ea typeface="Calibri" panose="020F0502020204030204" pitchFamily="34" charset="0"/>
              </a:rPr>
              <a:t> информационного письма Президиума ВАС РФ от 13.12.2007 N 122 вопрос о сходстве обозначений до степени смешения является вопросом факта. Как правило, он решается судом без назначения экспертизы.</a:t>
            </a:r>
            <a:endParaRPr lang="ru-RU" sz="1800" dirty="0">
              <a:effectLst/>
              <a:latin typeface="Calibri" panose="020F0502020204030204" pitchFamily="34" charset="0"/>
              <a:ea typeface="Calibri" panose="020F0502020204030204" pitchFamily="34" charset="0"/>
            </a:endParaRPr>
          </a:p>
          <a:p>
            <a:pPr indent="450215" algn="just">
              <a:spcAft>
                <a:spcPts val="0"/>
              </a:spcAft>
            </a:pPr>
            <a:r>
              <a:rPr lang="ru-RU" sz="1800" b="1" i="1" dirty="0">
                <a:effectLst/>
                <a:latin typeface="Times New Roman" panose="02020603050405020304" pitchFamily="18" charset="0"/>
                <a:ea typeface="Calibri" panose="020F0502020204030204" pitchFamily="34" charset="0"/>
              </a:rPr>
              <a:t>2. У владельца доменного имени нет прав или законных интересов в отношении его.</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Calibri" panose="020F0502020204030204" pitchFamily="34" charset="0"/>
              </a:rPr>
              <a:t>Так, одним из примеров может служить дело, в котором компания "</a:t>
            </a:r>
            <a:r>
              <a:rPr lang="ru-RU" sz="1800" dirty="0" err="1">
                <a:effectLst/>
                <a:latin typeface="Times New Roman" panose="02020603050405020304" pitchFamily="18" charset="0"/>
                <a:ea typeface="Calibri" panose="020F0502020204030204" pitchFamily="34" charset="0"/>
              </a:rPr>
              <a:t>Алибаба</a:t>
            </a:r>
            <a:r>
              <a:rPr lang="ru-RU" sz="1800" dirty="0">
                <a:effectLst/>
                <a:latin typeface="Times New Roman" panose="02020603050405020304" pitchFamily="18" charset="0"/>
                <a:ea typeface="Calibri" panose="020F0502020204030204" pitchFamily="34" charset="0"/>
              </a:rPr>
              <a:t> Групп Холдинг Лимитед" обратилась в арбитражный суд города Москвы с исковым заявлением к "</a:t>
            </a:r>
            <a:r>
              <a:rPr lang="ru-RU" sz="1800" dirty="0" err="1">
                <a:effectLst/>
                <a:latin typeface="Times New Roman" panose="02020603050405020304" pitchFamily="18" charset="0"/>
                <a:ea typeface="Calibri" panose="020F0502020204030204" pitchFamily="34" charset="0"/>
              </a:rPr>
              <a:t>Холмрук</a:t>
            </a:r>
            <a:r>
              <a:rPr lang="ru-RU" sz="1800" dirty="0">
                <a:effectLst/>
                <a:latin typeface="Times New Roman" panose="02020603050405020304" pitchFamily="18" charset="0"/>
                <a:ea typeface="Calibri" panose="020F0502020204030204" pitchFamily="34" charset="0"/>
              </a:rPr>
              <a:t> Лимитед" с требованиями о запрете ответчику использования товарного знака и фирменного наименования ALIBABA в доменном имени alibaba.ru в Интернете и об </a:t>
            </a:r>
            <a:r>
              <a:rPr lang="ru-RU" sz="1800" dirty="0" err="1">
                <a:effectLst/>
                <a:latin typeface="Times New Roman" panose="02020603050405020304" pitchFamily="18" charset="0"/>
                <a:ea typeface="Calibri" panose="020F0502020204030204" pitchFamily="34" charset="0"/>
              </a:rPr>
              <a:t>обязании</a:t>
            </a:r>
            <a:r>
              <a:rPr lang="ru-RU" sz="1800" dirty="0">
                <a:effectLst/>
                <a:latin typeface="Times New Roman" panose="02020603050405020304" pitchFamily="18" charset="0"/>
                <a:ea typeface="Calibri" panose="020F0502020204030204" pitchFamily="34" charset="0"/>
              </a:rPr>
              <a:t> передать истцу права администрирования доменного имени. </a:t>
            </a:r>
            <a:endParaRPr lang="ru-RU" dirty="0"/>
          </a:p>
        </p:txBody>
      </p:sp>
      <p:sp>
        <p:nvSpPr>
          <p:cNvPr id="4" name="Дата 3">
            <a:extLst>
              <a:ext uri="{FF2B5EF4-FFF2-40B4-BE49-F238E27FC236}">
                <a16:creationId xmlns:a16="http://schemas.microsoft.com/office/drawing/2014/main" id="{E6C5586E-4EAE-4BBA-9C00-ED195DFB02F0}"/>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6094576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778313-4DB7-4513-9F27-93772F0F2EF2}"/>
              </a:ext>
            </a:extLst>
          </p:cNvPr>
          <p:cNvSpPr>
            <a:spLocks noGrp="1"/>
          </p:cNvSpPr>
          <p:nvPr>
            <p:ph type="title"/>
          </p:nvPr>
        </p:nvSpPr>
        <p:spPr/>
        <p:txBody>
          <a:bodyPr>
            <a:normAutofit/>
          </a:bodyPr>
          <a:lstStyle/>
          <a:p>
            <a: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Защита товарных знаков и брендов в сети</a:t>
            </a:r>
            <a:br>
              <a:rPr lang="ru-RU"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6000" dirty="0"/>
          </a:p>
        </p:txBody>
      </p:sp>
      <p:sp>
        <p:nvSpPr>
          <p:cNvPr id="3" name="Объект 2">
            <a:extLst>
              <a:ext uri="{FF2B5EF4-FFF2-40B4-BE49-F238E27FC236}">
                <a16:creationId xmlns:a16="http://schemas.microsoft.com/office/drawing/2014/main" id="{6F53C8EB-C9A5-4A6C-8EF2-0A9D50478235}"/>
              </a:ext>
            </a:extLst>
          </p:cNvPr>
          <p:cNvSpPr>
            <a:spLocks noGrp="1"/>
          </p:cNvSpPr>
          <p:nvPr>
            <p:ph idx="1"/>
          </p:nvPr>
        </p:nvSpPr>
        <p:spPr/>
        <p:txBody>
          <a:bodyPr>
            <a:normAutofit fontScale="92500" lnSpcReduction="20000"/>
          </a:bodyPr>
          <a:lstStyle/>
          <a:p>
            <a:pPr indent="450215" algn="just">
              <a:spcAft>
                <a:spcPts val="0"/>
              </a:spcAft>
            </a:pPr>
            <a:r>
              <a:rPr lang="ru-RU" sz="1800" b="1" i="1" dirty="0">
                <a:effectLst/>
                <a:latin typeface="Times New Roman" panose="02020603050405020304" pitchFamily="18" charset="0"/>
                <a:ea typeface="Calibri" panose="020F0502020204030204" pitchFamily="34" charset="0"/>
              </a:rPr>
              <a:t>3. Доменное имя было зарегистрировано и используется недобросовестно.</a:t>
            </a:r>
            <a:endParaRPr lang="ru-RU" sz="1800" dirty="0">
              <a:effectLst/>
              <a:latin typeface="Calibri" panose="020F0502020204030204" pitchFamily="34" charset="0"/>
              <a:ea typeface="Calibri" panose="020F0502020204030204" pitchFamily="34" charset="0"/>
            </a:endParaRPr>
          </a:p>
          <a:p>
            <a:pPr indent="450215" algn="just">
              <a:spcAft>
                <a:spcPts val="0"/>
              </a:spcAft>
            </a:pPr>
            <a:r>
              <a:rPr lang="ru-RU" sz="1800" dirty="0">
                <a:effectLst/>
                <a:latin typeface="Times New Roman" panose="02020603050405020304" pitchFamily="18" charset="0"/>
                <a:ea typeface="Calibri" panose="020F0502020204030204" pitchFamily="34" charset="0"/>
              </a:rPr>
              <a:t>Понятие недобросовестности регистрации и использования доменного имени администратором домена раскрыто в параграфе 4(a)(</a:t>
            </a:r>
            <a:r>
              <a:rPr lang="ru-RU" sz="1800" dirty="0" err="1">
                <a:effectLst/>
                <a:latin typeface="Times New Roman" panose="02020603050405020304" pitchFamily="18" charset="0"/>
                <a:ea typeface="Calibri" panose="020F0502020204030204" pitchFamily="34" charset="0"/>
              </a:rPr>
              <a:t>iii</a:t>
            </a:r>
            <a:r>
              <a:rPr lang="ru-RU" sz="1800" dirty="0">
                <a:effectLst/>
                <a:latin typeface="Times New Roman" panose="02020603050405020304" pitchFamily="18" charset="0"/>
                <a:ea typeface="Calibri" panose="020F0502020204030204" pitchFamily="34" charset="0"/>
              </a:rPr>
              <a:t>) Единообразной политики по разрешению споров в связи с доменными именами, одобренной интернет-корпорацией по присвоению названий и номеров (ICANN), которая устанавливает следующие критерии:</a:t>
            </a:r>
            <a:endParaRPr lang="ru-RU" sz="1800" dirty="0">
              <a:effectLst/>
              <a:latin typeface="Calibri" panose="020F0502020204030204" pitchFamily="34" charset="0"/>
              <a:ea typeface="Calibri" panose="020F0502020204030204" pitchFamily="34" charset="0"/>
            </a:endParaRPr>
          </a:p>
          <a:p>
            <a:pPr indent="450215" algn="just">
              <a:spcAft>
                <a:spcPts val="0"/>
              </a:spcAft>
            </a:pPr>
            <a:r>
              <a:rPr lang="ru-RU" sz="1800" dirty="0">
                <a:effectLst/>
                <a:latin typeface="Times New Roman" panose="02020603050405020304" pitchFamily="18" charset="0"/>
                <a:ea typeface="Calibri" panose="020F0502020204030204" pitchFamily="34" charset="0"/>
              </a:rPr>
              <a:t>(i) обстоятельства, указывающие на то, что администратор доменного имени зарегистрировал или приобрел доменное имя с основной целью его продажи, сдачи в аренду или передачи использования другим способом истцу, являющемуся правообладателем исключительного права на товарный знак, либо конкуренту истца за денежную сумму, превышающую подтвержденные расходы администратора доменного имени, прямо относящиеся к приобретению доменного имени;</a:t>
            </a:r>
            <a:endParaRPr lang="ru-RU" sz="1800" dirty="0">
              <a:effectLst/>
              <a:latin typeface="Calibri" panose="020F0502020204030204" pitchFamily="34" charset="0"/>
              <a:ea typeface="Calibri" panose="020F0502020204030204" pitchFamily="34" charset="0"/>
            </a:endParaRPr>
          </a:p>
          <a:p>
            <a:r>
              <a:rPr lang="ru-RU" sz="1800" dirty="0">
                <a:effectLst/>
                <a:latin typeface="Times New Roman" panose="02020603050405020304" pitchFamily="18" charset="0"/>
                <a:ea typeface="Calibri" panose="020F0502020204030204" pitchFamily="34" charset="0"/>
              </a:rPr>
              <a:t>(</a:t>
            </a:r>
            <a:r>
              <a:rPr lang="ru-RU" sz="1800" dirty="0" err="1">
                <a:effectLst/>
                <a:latin typeface="Times New Roman" panose="02020603050405020304" pitchFamily="18" charset="0"/>
                <a:ea typeface="Calibri" panose="020F0502020204030204" pitchFamily="34" charset="0"/>
              </a:rPr>
              <a:t>ii</a:t>
            </a:r>
            <a:r>
              <a:rPr lang="ru-RU" sz="1800" dirty="0">
                <a:effectLst/>
                <a:latin typeface="Times New Roman" panose="02020603050405020304" pitchFamily="18" charset="0"/>
                <a:ea typeface="Calibri" panose="020F0502020204030204" pitchFamily="34" charset="0"/>
              </a:rPr>
              <a:t>) администратор доменного имени зарегистрировал доменное имя с целью помешать правообладателю исключительного права на товарный знак использовать спорное доменное имя при условии, что раньше администратор доменного имени уже занимался подобного рода деятельностью</a:t>
            </a:r>
            <a:endParaRPr lang="ru-RU" dirty="0"/>
          </a:p>
        </p:txBody>
      </p:sp>
      <p:sp>
        <p:nvSpPr>
          <p:cNvPr id="4" name="Дата 3">
            <a:extLst>
              <a:ext uri="{FF2B5EF4-FFF2-40B4-BE49-F238E27FC236}">
                <a16:creationId xmlns:a16="http://schemas.microsoft.com/office/drawing/2014/main" id="{E6C5586E-4EAE-4BBA-9C00-ED195DFB02F0}"/>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810204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EEFE8B-2983-4CC6-A9FC-5D523CAF2101}"/>
              </a:ext>
            </a:extLst>
          </p:cNvPr>
          <p:cNvSpPr>
            <a:spLocks noGrp="1"/>
          </p:cNvSpPr>
          <p:nvPr>
            <p:ph type="title"/>
          </p:nvPr>
        </p:nvSpPr>
        <p:spPr/>
        <p:txBody>
          <a:bodyPr>
            <a:normAutofit fontScale="90000"/>
          </a:bodyPr>
          <a:lstStyle/>
          <a:p>
            <a:r>
              <a:rPr lang="ru-RU" sz="31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Судебная практика в отношении использования товарного знака</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5711C876-CE2F-4F24-B07B-2BD26A854E69}"/>
              </a:ext>
            </a:extLst>
          </p:cNvPr>
          <p:cNvSpPr>
            <a:spLocks noGrp="1"/>
          </p:cNvSpPr>
          <p:nvPr>
            <p:ph idx="1"/>
          </p:nvPr>
        </p:nvSpPr>
        <p:spPr/>
        <p:txBody>
          <a:bodyPr>
            <a:normAutofit lnSpcReduction="10000"/>
          </a:bodyPr>
          <a:lstStyle/>
          <a:p>
            <a:pPr marL="457200"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оценке правомерности или противоправности использования контента на сайте, имеющем товарный знак, суд решает вопрос коммерческого использования. При этом ВС особо подчеркнул некоммерческий характер произведений, что исключает их незаконное использование (№ </a:t>
            </a:r>
            <a:r>
              <a:rPr lang="ru-RU" sz="2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305-ЭС16-18302</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 разрешении указанного дела судами был сформирован новый подход, в соответствии с которым допускается цитирование любых произведений, охраняемых авторским правом, в том числе фотографий.</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Запрещается использование идентичных товарных знаков.</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31A56880-1054-40BB-89E2-67EB18DE8E5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617109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D9F7DF-5A99-4659-B3E1-CCC81EC6EB8F}"/>
              </a:ext>
            </a:extLst>
          </p:cNvPr>
          <p:cNvSpPr>
            <a:spLocks noGrp="1"/>
          </p:cNvSpPr>
          <p:nvPr>
            <p:ph type="title"/>
          </p:nvPr>
        </p:nvSpPr>
        <p:spPr/>
        <p:txBody>
          <a:bodyPr>
            <a:normAutofit fontScale="90000"/>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Доменные споры в российской арбитражной практике</a:t>
            </a:r>
            <a:b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sz="6600" dirty="0"/>
          </a:p>
        </p:txBody>
      </p:sp>
      <p:sp>
        <p:nvSpPr>
          <p:cNvPr id="3" name="Объект 2">
            <a:extLst>
              <a:ext uri="{FF2B5EF4-FFF2-40B4-BE49-F238E27FC236}">
                <a16:creationId xmlns:a16="http://schemas.microsoft.com/office/drawing/2014/main" id="{85E6AE25-732C-4693-8562-EF8922597EA5}"/>
              </a:ext>
            </a:extLst>
          </p:cNvPr>
          <p:cNvSpPr>
            <a:spLocks noGrp="1"/>
          </p:cNvSpPr>
          <p:nvPr>
            <p:ph idx="1"/>
          </p:nvPr>
        </p:nvSpPr>
        <p:spPr/>
        <p:txBody>
          <a:bodyPr>
            <a:normAutofit fontScale="92500"/>
          </a:bodyPr>
          <a:lstStyle/>
          <a:p>
            <a:pPr marL="457200"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Доменные споры являются достаточно небольшой категорией  споров. </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Доменные споры – это дела, вызванные использованием таких доменных имен, которые тождественны или сходны до степени смешения с товарными знаками или иными средствами индивидуализации юридических лиц, товаров, работ, услуг и предприятий. Далее в справке со ссылкой на статьи 1229, 1474, 1519 и 1539 Гражданского кодекса говорится о том, что владелец товарного знака имеет исключительное право и на размещение его в интернете, в том числе и в доменном имени.</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52C1E92B-7B3E-40A8-AC33-C7490A7CCE73}"/>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824583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9837F-1A3F-4C07-86EE-F888A121D333}"/>
              </a:ext>
            </a:extLst>
          </p:cNvPr>
          <p:cNvSpPr>
            <a:spLocks noGrp="1"/>
          </p:cNvSpPr>
          <p:nvPr>
            <p:ph type="title"/>
          </p:nvPr>
        </p:nvSpPr>
        <p:spPr/>
        <p:txBody>
          <a:bodyPr>
            <a:normAutofit fontScale="90000"/>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Инструменты правовой защиты авторских прав в сети</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graphicFrame>
        <p:nvGraphicFramePr>
          <p:cNvPr id="5" name="Объект 4">
            <a:extLst>
              <a:ext uri="{FF2B5EF4-FFF2-40B4-BE49-F238E27FC236}">
                <a16:creationId xmlns:a16="http://schemas.microsoft.com/office/drawing/2014/main" id="{49312F51-E51A-4443-B522-C7A64CF585B2}"/>
              </a:ext>
            </a:extLst>
          </p:cNvPr>
          <p:cNvGraphicFramePr>
            <a:graphicFrameLocks noGrp="1"/>
          </p:cNvGraphicFramePr>
          <p:nvPr>
            <p:ph idx="1"/>
            <p:extLst>
              <p:ext uri="{D42A27DB-BD31-4B8C-83A1-F6EECF244321}">
                <p14:modId xmlns:p14="http://schemas.microsoft.com/office/powerpoint/2010/main" val="199259013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FC362136-21CA-496D-9F52-89F5D979DEB9}"/>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566462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4E54F7-C16D-4A20-AA27-ADB778C8501B}"/>
              </a:ext>
            </a:extLst>
          </p:cNvPr>
          <p:cNvSpPr>
            <a:spLocks noGrp="1"/>
          </p:cNvSpPr>
          <p:nvPr>
            <p:ph type="title"/>
          </p:nvPr>
        </p:nvSpPr>
        <p:spPr/>
        <p:txBody>
          <a:bodyPr>
            <a:normAutofit fontScale="90000"/>
          </a:bodyPr>
          <a:lstStyle/>
          <a:p>
            <a:r>
              <a:rPr lang="ru-RU" sz="31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Защита чести, достоинства, деловой репутации компании в сети</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FB5F8C10-C0E7-407B-8BE5-5579B277CAF1}"/>
              </a:ext>
            </a:extLst>
          </p:cNvPr>
          <p:cNvSpPr>
            <a:spLocks noGrp="1"/>
          </p:cNvSpPr>
          <p:nvPr>
            <p:ph idx="1"/>
          </p:nvPr>
        </p:nvSpPr>
        <p:spPr/>
        <p:txBody>
          <a:bodyPr/>
          <a:lstStyle/>
          <a:p>
            <a:pPr marL="457200" indent="450215" algn="just">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Поскольку в Интернете ежедневно публикуется достаточно много информации, поэтому стали возникать новые виды споров, касающиеся защиты репутации в сети.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силу пункта 2 статьи </a:t>
            </a:r>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tooltip="ГК РФ &gt;  Раздел I. Общие положения &gt; Подраздел 3. Объекты гражданских прав &gt; Глава 8. Нематериальные блага и их &lt;span class=&quot;snippet_equal&quot;&gt; защита &lt;/span&gt; &gt; Статья 152. &lt;span class=&quot;snippet_equal&quot;&gt; Защита &lt;/span&gt; чести, достоинства и &lt;span class=&quot;snippet"/>
              </a:rPr>
              <a:t>152</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Гражданского кодекса Российской Федерации (далее – ГК РФ), если сведения, порочащие честь, достоинство или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деловую репутацию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гражданина, распространены в средствах массовой информации, они должны быть опровергнуты в тех же средствах массовой информации.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rgbClr val="000000"/>
                </a:solidFill>
                <a:effectLst/>
                <a:latin typeface="Times New Roman" panose="02020603050405020304" pitchFamily="18" charset="0"/>
                <a:ea typeface="Calibri" panose="020F0502020204030204" pitchFamily="34" charset="0"/>
              </a:rPr>
              <a:t>Согласно пункту 7 статьи </a:t>
            </a:r>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tooltip="ГК РФ &gt;  Раздел I. Общие положения &gt; Подраздел 3. Объекты гражданских прав &gt; Глава 8. Нематериальные блага и их &lt;span class=&quot;snippet_equal&quot;&gt; защита &lt;/span&gt; &gt; Статья 152. &lt;span class=&quot;snippet_equal&quot;&gt; Защита &lt;/span&gt; чести, достоинства и &lt;span class=&quot;snippet"/>
              </a:rPr>
              <a:t>152 ГК РФ</a:t>
            </a:r>
            <a:r>
              <a:rPr lang="ru-RU" sz="1800" dirty="0">
                <a:solidFill>
                  <a:srgbClr val="000000"/>
                </a:solidFill>
                <a:effectLst/>
                <a:latin typeface="Times New Roman" panose="02020603050405020304" pitchFamily="18" charset="0"/>
                <a:ea typeface="Calibri" panose="020F0502020204030204" pitchFamily="34" charset="0"/>
              </a:rPr>
              <a:t> правила статьи </a:t>
            </a:r>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tooltip="ГК РФ &gt;  Раздел I. Общие положения &gt; Подраздел 3. Объекты гражданских прав &gt; Глава 8. Нематериальные блага и их &lt;span class=&quot;snippet_equal&quot;&gt; защита &lt;/span&gt; &gt; Статья 152. &lt;span class=&quot;snippet_equal&quot;&gt; Защита &lt;/span&gt; чести, достоинства и &lt;span class=&quot;snippet"/>
              </a:rPr>
              <a:t>152 ГК РФ</a:t>
            </a:r>
            <a:r>
              <a:rPr lang="ru-RU" sz="1800" dirty="0">
                <a:solidFill>
                  <a:srgbClr val="000000"/>
                </a:solidFill>
                <a:effectLst/>
                <a:latin typeface="Times New Roman" panose="02020603050405020304" pitchFamily="18" charset="0"/>
                <a:ea typeface="Calibri" panose="020F0502020204030204" pitchFamily="34" charset="0"/>
              </a:rPr>
              <a:t> о </a:t>
            </a:r>
            <a:r>
              <a:rPr lang="ru-RU" sz="1800" dirty="0">
                <a:effectLst/>
                <a:latin typeface="Times New Roman" panose="02020603050405020304" pitchFamily="18" charset="0"/>
                <a:ea typeface="Calibri" panose="020F0502020204030204" pitchFamily="34" charset="0"/>
              </a:rPr>
              <a:t>защите деловой репутации </a:t>
            </a:r>
            <a:r>
              <a:rPr lang="ru-RU" sz="1800" dirty="0">
                <a:solidFill>
                  <a:srgbClr val="000000"/>
                </a:solidFill>
                <a:effectLst/>
                <a:latin typeface="Times New Roman" panose="02020603050405020304" pitchFamily="18" charset="0"/>
                <a:ea typeface="Calibri" panose="020F0502020204030204" pitchFamily="34" charset="0"/>
              </a:rPr>
              <a:t>гражданина соответственно применяются к </a:t>
            </a:r>
            <a:r>
              <a:rPr lang="ru-RU" sz="1800" dirty="0">
                <a:effectLst/>
                <a:latin typeface="Times New Roman" panose="02020603050405020304" pitchFamily="18" charset="0"/>
                <a:ea typeface="Calibri" panose="020F0502020204030204" pitchFamily="34" charset="0"/>
              </a:rPr>
              <a:t>защите деловой репутации </a:t>
            </a:r>
            <a:r>
              <a:rPr lang="ru-RU" sz="1800" dirty="0">
                <a:solidFill>
                  <a:srgbClr val="000000"/>
                </a:solidFill>
                <a:effectLst/>
                <a:latin typeface="Times New Roman" panose="02020603050405020304" pitchFamily="18" charset="0"/>
                <a:ea typeface="Calibri" panose="020F0502020204030204" pitchFamily="34" charset="0"/>
              </a:rPr>
              <a:t>юридического лица.</a:t>
            </a:r>
            <a:br>
              <a:rPr lang="ru-RU" sz="1800" dirty="0">
                <a:effectLst/>
                <a:latin typeface="Times New Roman" panose="02020603050405020304" pitchFamily="18" charset="0"/>
                <a:ea typeface="Calibri" panose="020F0502020204030204" pitchFamily="34" charset="0"/>
              </a:rPr>
            </a:br>
            <a:endParaRPr lang="ru-RU" dirty="0"/>
          </a:p>
        </p:txBody>
      </p:sp>
      <p:sp>
        <p:nvSpPr>
          <p:cNvPr id="4" name="Дата 3">
            <a:extLst>
              <a:ext uri="{FF2B5EF4-FFF2-40B4-BE49-F238E27FC236}">
                <a16:creationId xmlns:a16="http://schemas.microsoft.com/office/drawing/2014/main" id="{4855437D-53DE-470C-95DB-C9D1BDEFD5A2}"/>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163446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4E54F7-C16D-4A20-AA27-ADB778C8501B}"/>
              </a:ext>
            </a:extLst>
          </p:cNvPr>
          <p:cNvSpPr>
            <a:spLocks noGrp="1"/>
          </p:cNvSpPr>
          <p:nvPr>
            <p:ph type="title"/>
          </p:nvPr>
        </p:nvSpPr>
        <p:spPr/>
        <p:txBody>
          <a:bodyPr>
            <a:normAutofit fontScale="90000"/>
          </a:bodyPr>
          <a:lstStyle/>
          <a:p>
            <a:r>
              <a:rPr lang="ru-RU" sz="31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Защита чести, достоинства, деловой репутации компании в сети</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FB5F8C10-C0E7-407B-8BE5-5579B277CAF1}"/>
              </a:ext>
            </a:extLst>
          </p:cNvPr>
          <p:cNvSpPr>
            <a:spLocks noGrp="1"/>
          </p:cNvSpPr>
          <p:nvPr>
            <p:ph idx="1"/>
          </p:nvPr>
        </p:nvSpPr>
        <p:spPr/>
        <p:txBody>
          <a:bodyPr>
            <a:normAutofit fontScale="92500" lnSpcReduction="10000"/>
          </a:bodyPr>
          <a:lstStyle/>
          <a:p>
            <a:pPr marL="342900" lvl="0" indent="-342900" algn="just">
              <a:lnSpc>
                <a:spcPct val="115000"/>
              </a:lnSpc>
              <a:spcAft>
                <a:spcPts val="0"/>
              </a:spcAft>
              <a:buFont typeface="+mj-lt"/>
              <a:buAutoNum type="arabicPeriod"/>
            </a:pP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Публикация недостоверных сведений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2400"/>
              </a:spcBef>
              <a:spcAft>
                <a:spcPts val="0"/>
              </a:spcAft>
            </a:pPr>
            <a:r>
              <a:rPr lang="ru-RU" sz="1800" b="0" u="sng"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Определении ВС РФ от 28 июня 2018 г. по делу № А73-9769/2017 суд не поддержал истца в иске в отношении защиты чести и достоинства.</a:t>
            </a:r>
            <a:r>
              <a:rPr lang="ru-RU" sz="1800" b="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ru-RU" sz="1800" dirty="0">
                <a:solidFill>
                  <a:srgbClr val="000000"/>
                </a:solidFill>
                <a:effectLst/>
                <a:latin typeface="Times New Roman" panose="02020603050405020304" pitchFamily="18" charset="0"/>
                <a:ea typeface="Calibri" panose="020F0502020204030204" pitchFamily="34" charset="0"/>
              </a:rPr>
              <a:t>Руководствуясь статьями </a:t>
            </a:r>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tooltip="ГК РФ &gt;  Раздел I. Общие положения &gt; Подраздел 3. Объекты гражданских прав &gt; Глава 8. Нематериальные блага и их &lt;span class=&quot;snippet_equal&quot;&gt; защита &lt;/span&gt; &gt; Статья 150. Нематериальные блага"/>
              </a:rPr>
              <a:t>150</a:t>
            </a:r>
            <a:r>
              <a:rPr lang="ru-RU" sz="1800" dirty="0">
                <a:solidFill>
                  <a:srgbClr val="000000"/>
                </a:solidFill>
                <a:effectLst/>
                <a:latin typeface="Times New Roman" panose="02020603050405020304" pitchFamily="18" charset="0"/>
                <a:ea typeface="Calibri" panose="020F0502020204030204" pitchFamily="34" charset="0"/>
              </a:rPr>
              <a:t>-</a:t>
            </a:r>
            <a:r>
              <a:rPr lang="ru-R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tooltip="ГК РФ &gt;  Раздел I. Общие положения &gt; Подраздел 3. Объекты гражданских прав &gt; Глава 8. Нематериальные блага и их &lt;span class=&quot;snippet_equal&quot;&gt; защита &lt;/span&gt; &gt; Статья 152. &lt;span class=&quot;snippet_equal&quot;&gt; Защита &lt;/span&gt; чести, достоинства и &lt;span class=&quot;snippet"/>
              </a:rPr>
              <a:t>152</a:t>
            </a:r>
            <a:r>
              <a:rPr lang="ru-RU" sz="1800" dirty="0">
                <a:solidFill>
                  <a:srgbClr val="000000"/>
                </a:solidFill>
                <a:effectLst/>
                <a:latin typeface="Times New Roman" panose="02020603050405020304" pitchFamily="18" charset="0"/>
                <a:ea typeface="Calibri" panose="020F0502020204030204" pitchFamily="34" charset="0"/>
              </a:rPr>
              <a:t> Гражданского кодекса Российской Федерации и разъяснениями, содержащимися в Постановлении Пленума Верховного Суда Российской Федерации от 24.02.2005 № 3 «О судебной практике по делам о </a:t>
            </a:r>
            <a:r>
              <a:rPr lang="ru-RU" sz="1800" dirty="0">
                <a:effectLst/>
                <a:latin typeface="Times New Roman" panose="02020603050405020304" pitchFamily="18" charset="0"/>
                <a:ea typeface="Calibri" panose="020F0502020204030204" pitchFamily="34" charset="0"/>
              </a:rPr>
              <a:t>защите </a:t>
            </a:r>
            <a:r>
              <a:rPr lang="ru-RU" sz="1800" dirty="0">
                <a:solidFill>
                  <a:srgbClr val="000000"/>
                </a:solidFill>
                <a:effectLst/>
                <a:latin typeface="Times New Roman" panose="02020603050405020304" pitchFamily="18" charset="0"/>
                <a:ea typeface="Calibri" panose="020F0502020204030204" pitchFamily="34" charset="0"/>
              </a:rPr>
              <a:t>чести и достоинства граждан, а также </a:t>
            </a:r>
            <a:r>
              <a:rPr lang="ru-RU" sz="1800" dirty="0">
                <a:effectLst/>
                <a:latin typeface="Times New Roman" panose="02020603050405020304" pitchFamily="18" charset="0"/>
                <a:ea typeface="Calibri" panose="020F0502020204030204" pitchFamily="34" charset="0"/>
              </a:rPr>
              <a:t>деловой репутации </a:t>
            </a:r>
            <a:r>
              <a:rPr lang="ru-RU" sz="1800" dirty="0">
                <a:solidFill>
                  <a:srgbClr val="000000"/>
                </a:solidFill>
                <a:effectLst/>
                <a:latin typeface="Times New Roman" panose="02020603050405020304" pitchFamily="18" charset="0"/>
                <a:ea typeface="Calibri" panose="020F0502020204030204" pitchFamily="34" charset="0"/>
              </a:rPr>
              <a:t>граждан и юридических лиц» и в Обзоре практики рассмотрения судами дел по спорам о </a:t>
            </a:r>
            <a:r>
              <a:rPr lang="ru-RU" sz="1800" dirty="0">
                <a:effectLst/>
                <a:latin typeface="Times New Roman" panose="02020603050405020304" pitchFamily="18" charset="0"/>
                <a:ea typeface="Calibri" panose="020F0502020204030204" pitchFamily="34" charset="0"/>
              </a:rPr>
              <a:t>защите </a:t>
            </a:r>
            <a:r>
              <a:rPr lang="ru-RU" sz="1800" dirty="0">
                <a:solidFill>
                  <a:srgbClr val="000000"/>
                </a:solidFill>
                <a:effectLst/>
                <a:latin typeface="Times New Roman" panose="02020603050405020304" pitchFamily="18" charset="0"/>
                <a:ea typeface="Calibri" panose="020F0502020204030204" pitchFamily="34" charset="0"/>
              </a:rPr>
              <a:t>чести, достоинства и </a:t>
            </a:r>
            <a:r>
              <a:rPr lang="ru-RU" sz="1800" dirty="0">
                <a:effectLst/>
                <a:latin typeface="Times New Roman" panose="02020603050405020304" pitchFamily="18" charset="0"/>
                <a:ea typeface="Calibri" panose="020F0502020204030204" pitchFamily="34" charset="0"/>
              </a:rPr>
              <a:t>деловой репутации </a:t>
            </a:r>
            <a:r>
              <a:rPr lang="ru-RU" sz="1800" dirty="0">
                <a:solidFill>
                  <a:srgbClr val="000000"/>
                </a:solidFill>
                <a:effectLst/>
                <a:latin typeface="Times New Roman" panose="02020603050405020304" pitchFamily="18" charset="0"/>
                <a:ea typeface="Calibri" panose="020F0502020204030204" pitchFamily="34" charset="0"/>
              </a:rPr>
              <a:t>, утвержденном Президиумом Верховного Суда Российской Федерации 16.03.2016, указали на то, что высказывания, содержащиеся в спорной статье, основаны, в том числе, на вступивших в законную силу судебных актах и сведениях, полученных в официальном порядке от органов государственной власти, и представляют собой оценочные суждения и мнение автора, которое сформировалось на основе указанных источников. </a:t>
            </a:r>
            <a:endParaRPr lang="ru-RU" dirty="0"/>
          </a:p>
        </p:txBody>
      </p:sp>
      <p:sp>
        <p:nvSpPr>
          <p:cNvPr id="4" name="Дата 3">
            <a:extLst>
              <a:ext uri="{FF2B5EF4-FFF2-40B4-BE49-F238E27FC236}">
                <a16:creationId xmlns:a16="http://schemas.microsoft.com/office/drawing/2014/main" id="{4855437D-53DE-470C-95DB-C9D1BDEFD5A2}"/>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7429496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4E54F7-C16D-4A20-AA27-ADB778C8501B}"/>
              </a:ext>
            </a:extLst>
          </p:cNvPr>
          <p:cNvSpPr>
            <a:spLocks noGrp="1"/>
          </p:cNvSpPr>
          <p:nvPr>
            <p:ph type="title"/>
          </p:nvPr>
        </p:nvSpPr>
        <p:spPr/>
        <p:txBody>
          <a:bodyPr>
            <a:normAutofit fontScale="90000"/>
          </a:bodyPr>
          <a:lstStyle/>
          <a:p>
            <a:r>
              <a:rPr lang="ru-RU" sz="31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Защита чести, достоинства, деловой репутации компании в сети</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FB5F8C10-C0E7-407B-8BE5-5579B277CAF1}"/>
              </a:ext>
            </a:extLst>
          </p:cNvPr>
          <p:cNvSpPr>
            <a:spLocks noGrp="1"/>
          </p:cNvSpPr>
          <p:nvPr>
            <p:ph idx="1"/>
          </p:nvPr>
        </p:nvSpPr>
        <p:spPr/>
        <p:txBody>
          <a:bodyPr>
            <a:normAutofit lnSpcReduction="10000"/>
          </a:bodyPr>
          <a:lstStyle/>
          <a:p>
            <a:pPr marL="342900" lvl="0" indent="-342900" algn="just">
              <a:lnSpc>
                <a:spcPct val="115000"/>
              </a:lnSpc>
              <a:spcAft>
                <a:spcPts val="0"/>
              </a:spcAft>
              <a:buFont typeface="+mj-lt"/>
              <a:buAutoNum type="arabicPeriod"/>
            </a:pP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Соответствие действительности фраз</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rgbClr val="000000"/>
                </a:solidFill>
                <a:effectLst/>
                <a:latin typeface="Times New Roman" panose="02020603050405020304" pitchFamily="18" charset="0"/>
                <a:ea typeface="Calibri" panose="020F0502020204030204" pitchFamily="34" charset="0"/>
              </a:rPr>
              <a:t>Решением Арбитражного суда Вологодской области от 30 мая 2019 года по настоящему делу заявленные требования удовлетворены частично. признаны сведения, размещенные в статье «Осторожно, школа!» https://premier.region35.ru/artikle/ostorozhno-shкolа на сайте </a:t>
            </a:r>
            <a:r>
              <a:rPr lang="ru-RU" sz="1800" dirty="0">
                <a:effectLst/>
                <a:latin typeface="Times New Roman" panose="02020603050405020304" pitchFamily="18" charset="0"/>
                <a:ea typeface="Calibri" panose="020F0502020204030204" pitchFamily="34" charset="0"/>
              </a:rPr>
              <a:t>в </a:t>
            </a:r>
            <a:r>
              <a:rPr lang="ru-RU" sz="1800" dirty="0">
                <a:solidFill>
                  <a:srgbClr val="000000"/>
                </a:solidFill>
                <a:effectLst/>
                <a:latin typeface="Times New Roman" panose="02020603050405020304" pitchFamily="18" charset="0"/>
                <a:ea typeface="Calibri" panose="020F0502020204030204" pitchFamily="34" charset="0"/>
              </a:rPr>
              <a:t>сети </a:t>
            </a:r>
            <a:r>
              <a:rPr lang="ru-RU" sz="1800" dirty="0">
                <a:effectLst/>
                <a:latin typeface="Times New Roman" panose="02020603050405020304" pitchFamily="18" charset="0"/>
                <a:ea typeface="Calibri" panose="020F0502020204030204" pitchFamily="34" charset="0"/>
              </a:rPr>
              <a:t>Интернет </a:t>
            </a:r>
            <a:r>
              <a:rPr lang="ru-RU" sz="1800" dirty="0">
                <a:solidFill>
                  <a:srgbClr val="000000"/>
                </a:solidFill>
                <a:effectLst/>
                <a:latin typeface="Times New Roman" panose="02020603050405020304" pitchFamily="18" charset="0"/>
                <a:ea typeface="Calibri" panose="020F0502020204030204" pitchFamily="34" charset="0"/>
              </a:rPr>
              <a:t>https://premier.region35.ru и в газете «Премьер-новости за неделю» от 3 июля 2018 года № 26 (1076) в печатном виде от имени автора статьи «Юлии Лавровой», а именно фразы: «Тем самым ответственность за ограничение доступа посторонних лиц в данное здание лежит в компетенции ГУП ВО «</a:t>
            </a:r>
            <a:r>
              <a:rPr lang="ru-RU" sz="1800" dirty="0" err="1">
                <a:solidFill>
                  <a:srgbClr val="000000"/>
                </a:solidFill>
                <a:effectLst/>
                <a:latin typeface="Times New Roman" panose="02020603050405020304" pitchFamily="18" charset="0"/>
                <a:ea typeface="Calibri" panose="020F0502020204030204" pitchFamily="34" charset="0"/>
              </a:rPr>
              <a:t>Вологдаоблстройзаказчик</a:t>
            </a:r>
            <a:r>
              <a:rPr lang="ru-RU" sz="1800" dirty="0">
                <a:solidFill>
                  <a:srgbClr val="000000"/>
                </a:solidFill>
                <a:effectLst/>
                <a:latin typeface="Times New Roman" panose="02020603050405020304" pitchFamily="18" charset="0"/>
                <a:ea typeface="Calibri" panose="020F0502020204030204" pitchFamily="34" charset="0"/>
              </a:rPr>
              <a:t>» (последнее предложение последнего абзаца раздела статьи, озаглавленного как «Некомпетентные»), «Здание пристройки к средней школе № 1 в городе Бабаево находится на балансе ГУП ВО «</a:t>
            </a:r>
            <a:r>
              <a:rPr lang="ru-RU" sz="1800" dirty="0" err="1">
                <a:solidFill>
                  <a:srgbClr val="000000"/>
                </a:solidFill>
                <a:effectLst/>
                <a:latin typeface="Times New Roman" panose="02020603050405020304" pitchFamily="18" charset="0"/>
                <a:ea typeface="Calibri" panose="020F0502020204030204" pitchFamily="34" charset="0"/>
              </a:rPr>
              <a:t>Вологдаоблстройзаказчик</a:t>
            </a:r>
            <a:r>
              <a:rPr lang="ru-RU" sz="1800" dirty="0">
                <a:solidFill>
                  <a:srgbClr val="000000"/>
                </a:solidFill>
                <a:effectLst/>
                <a:latin typeface="Times New Roman" panose="02020603050405020304" pitchFamily="18" charset="0"/>
                <a:ea typeface="Calibri" panose="020F0502020204030204" pitchFamily="34" charset="0"/>
              </a:rPr>
              <a:t>» и является собственностью Вологодской области» (абзац третий раздела статьи, озаглавленного как «А в это время...»), недостоверными</a:t>
            </a:r>
            <a:endParaRPr lang="ru-RU" dirty="0"/>
          </a:p>
        </p:txBody>
      </p:sp>
      <p:sp>
        <p:nvSpPr>
          <p:cNvPr id="4" name="Дата 3">
            <a:extLst>
              <a:ext uri="{FF2B5EF4-FFF2-40B4-BE49-F238E27FC236}">
                <a16:creationId xmlns:a16="http://schemas.microsoft.com/office/drawing/2014/main" id="{4855437D-53DE-470C-95DB-C9D1BDEFD5A2}"/>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409102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E133C5-E14B-474C-8120-0EE4997F0779}"/>
              </a:ext>
            </a:extLst>
          </p:cNvPr>
          <p:cNvSpPr>
            <a:spLocks noGrp="1"/>
          </p:cNvSpPr>
          <p:nvPr>
            <p:ph type="title"/>
          </p:nvPr>
        </p:nvSpPr>
        <p:spPr/>
        <p:txBody>
          <a:bodyPr/>
          <a:lstStyle/>
          <a:p>
            <a:r>
              <a:rPr lang="ru-RU" sz="3600" b="1" dirty="0">
                <a:effectLst/>
                <a:latin typeface="Times New Roman" panose="02020603050405020304" pitchFamily="18" charset="0"/>
                <a:ea typeface="Calibri" panose="020F0502020204030204" pitchFamily="34" charset="0"/>
                <a:cs typeface="Times New Roman" panose="02020603050405020304" pitchFamily="18" charset="0"/>
              </a:rPr>
              <a:t>Что такое смарт-контракты?</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C36DA239-0DCD-422F-95C6-D9AA9520C9A4}"/>
              </a:ext>
            </a:extLst>
          </p:cNvPr>
          <p:cNvSpPr>
            <a:spLocks noGrp="1"/>
          </p:cNvSpPr>
          <p:nvPr>
            <p:ph idx="1"/>
          </p:nvPr>
        </p:nvSpPr>
        <p:spPr/>
        <p:txBody>
          <a:bodyPr>
            <a:normAutofit fontScale="92500" lnSpcReduction="10000"/>
          </a:bodyPr>
          <a:lstStyle/>
          <a:p>
            <a:pPr indent="450215" algn="just">
              <a:lnSpc>
                <a:spcPct val="115000"/>
              </a:lnSpc>
              <a:spcAft>
                <a:spcPts val="0"/>
              </a:spcAft>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Введена норма об использовании так называемых смарт-контрактов: по условиям сделки возникающие из нее обязательства могут исполняться без отдельного волеизъявления сторон путем применения информационных технологий.</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400" i="1" dirty="0">
                <a:solidFill>
                  <a:schemeClr val="tx1"/>
                </a:solidFill>
                <a:effectLst/>
                <a:latin typeface="Times New Roman" panose="02020603050405020304" pitchFamily="18" charset="0"/>
                <a:ea typeface="Calibri" panose="020F0502020204030204" pitchFamily="34" charset="0"/>
              </a:rPr>
              <a:t>П</a:t>
            </a:r>
            <a:r>
              <a:rPr lang="ru-RU" sz="2400" dirty="0">
                <a:solidFill>
                  <a:schemeClr val="tx1"/>
                </a:solidFill>
                <a:effectLst/>
                <a:latin typeface="Times New Roman" panose="02020603050405020304" pitchFamily="18" charset="0"/>
                <a:ea typeface="Calibri" panose="020F0502020204030204" pitchFamily="34" charset="0"/>
              </a:rPr>
              <a:t>осле идентификации пользователей в информационной системе дальнейшее их поведение подчиняется алгоритму компьютерной программы. Лицо, приобретающее цифровое право, получит этот объект автоматически при наступлении определенных обстоятельств. Сделка будет исполнена без дополнительных распоряжений сторон: у продавца будет списано цифровое право, а у покупателя деньги. </a:t>
            </a:r>
            <a:endParaRPr lang="ru-RU" sz="2400" dirty="0">
              <a:solidFill>
                <a:schemeClr val="tx1"/>
              </a:solidFill>
            </a:endParaRPr>
          </a:p>
        </p:txBody>
      </p:sp>
      <p:sp>
        <p:nvSpPr>
          <p:cNvPr id="4" name="Дата 3">
            <a:extLst>
              <a:ext uri="{FF2B5EF4-FFF2-40B4-BE49-F238E27FC236}">
                <a16:creationId xmlns:a16="http://schemas.microsoft.com/office/drawing/2014/main" id="{BF5F57FA-6BFC-4A91-B747-66074302925C}"/>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5906177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4599AD-24B9-4C9F-85EE-558D6D11DE3E}"/>
              </a:ext>
            </a:extLst>
          </p:cNvPr>
          <p:cNvSpPr>
            <a:spLocks noGrp="1"/>
          </p:cNvSpPr>
          <p:nvPr>
            <p:ph type="title"/>
          </p:nvPr>
        </p:nvSpPr>
        <p:spPr/>
        <p:txBody>
          <a:bodyPr>
            <a:normAutofit/>
          </a:bodyPr>
          <a:lstStyle/>
          <a:p>
            <a:r>
              <a:rPr lang="ru-RU" sz="3600" b="1" dirty="0">
                <a:effectLst/>
                <a:latin typeface="Calibri" panose="020F0502020204030204" pitchFamily="34" charset="0"/>
                <a:ea typeface="Calibri" panose="020F0502020204030204" pitchFamily="34" charset="0"/>
                <a:cs typeface="Times New Roman" panose="02020603050405020304" pitchFamily="18" charset="0"/>
              </a:rPr>
              <a:t>Данные в цифровой экономике</a:t>
            </a:r>
            <a:endParaRPr lang="ru-RU" sz="7200" b="1" dirty="0"/>
          </a:p>
        </p:txBody>
      </p:sp>
      <p:graphicFrame>
        <p:nvGraphicFramePr>
          <p:cNvPr id="5" name="Объект 4">
            <a:extLst>
              <a:ext uri="{FF2B5EF4-FFF2-40B4-BE49-F238E27FC236}">
                <a16:creationId xmlns:a16="http://schemas.microsoft.com/office/drawing/2014/main" id="{389AA86E-D6CF-427C-9A2A-2E7E15C2DC17}"/>
              </a:ext>
            </a:extLst>
          </p:cNvPr>
          <p:cNvGraphicFramePr>
            <a:graphicFrameLocks noGrp="1"/>
          </p:cNvGraphicFramePr>
          <p:nvPr>
            <p:ph idx="1"/>
            <p:extLst>
              <p:ext uri="{D42A27DB-BD31-4B8C-83A1-F6EECF244321}">
                <p14:modId xmlns:p14="http://schemas.microsoft.com/office/powerpoint/2010/main" val="227667728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E454F4CD-ABE9-4203-802F-8512C1D23E0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239359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7DD723-D26F-4149-89C5-867622E16CB7}"/>
              </a:ext>
            </a:extLst>
          </p:cNvPr>
          <p:cNvSpPr>
            <a:spLocks noGrp="1"/>
          </p:cNvSpPr>
          <p:nvPr>
            <p:ph type="title"/>
          </p:nvPr>
        </p:nvSpPr>
        <p:spPr/>
        <p:txBody>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Реестры в работе юридических и физических лиц</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4" name="Дата 3">
            <a:extLst>
              <a:ext uri="{FF2B5EF4-FFF2-40B4-BE49-F238E27FC236}">
                <a16:creationId xmlns:a16="http://schemas.microsoft.com/office/drawing/2014/main" id="{06484BE1-CABF-4680-9116-B88855A62FC7}"/>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pic>
        <p:nvPicPr>
          <p:cNvPr id="5" name="Объект 4">
            <a:extLst>
              <a:ext uri="{FF2B5EF4-FFF2-40B4-BE49-F238E27FC236}">
                <a16:creationId xmlns:a16="http://schemas.microsoft.com/office/drawing/2014/main" id="{1D7105AB-A499-4631-B9C0-CF417868C76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9180" y="2108200"/>
            <a:ext cx="7533966" cy="3760788"/>
          </a:xfrm>
          <a:prstGeom prst="rect">
            <a:avLst/>
          </a:prstGeom>
          <a:noFill/>
          <a:ln>
            <a:noFill/>
          </a:ln>
        </p:spPr>
      </p:pic>
    </p:spTree>
    <p:extLst>
      <p:ext uri="{BB962C8B-B14F-4D97-AF65-F5344CB8AC3E}">
        <p14:creationId xmlns:p14="http://schemas.microsoft.com/office/powerpoint/2010/main" val="4251716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E00A9C-FE33-43E0-830B-1BA8C3500A9C}"/>
              </a:ext>
            </a:extLst>
          </p:cNvPr>
          <p:cNvSpPr>
            <a:spLocks noGrp="1"/>
          </p:cNvSpPr>
          <p:nvPr>
            <p:ph type="title"/>
          </p:nvPr>
        </p:nvSpPr>
        <p:spPr/>
        <p:txBody>
          <a:bodyPr>
            <a:normAutofit/>
          </a:bodyPr>
          <a:lstStyle/>
          <a:p>
            <a:r>
              <a:rPr lang="ru-RU" sz="3200" b="1" i="1" dirty="0">
                <a:solidFill>
                  <a:srgbClr val="000000"/>
                </a:solidFill>
                <a:effectLst/>
                <a:latin typeface="Times New Roman" panose="02020603050405020304" pitchFamily="18" charset="0"/>
                <a:ea typeface="Calibri" panose="020F0502020204030204" pitchFamily="34" charset="0"/>
              </a:rPr>
              <a:t>Единый</a:t>
            </a:r>
            <a:r>
              <a:rPr lang="ru-RU" sz="3200" i="1" dirty="0">
                <a:solidFill>
                  <a:srgbClr val="000000"/>
                </a:solidFill>
                <a:effectLst/>
                <a:latin typeface="Times New Roman" panose="02020603050405020304" pitchFamily="18" charset="0"/>
                <a:ea typeface="Calibri" panose="020F0502020204030204" pitchFamily="34" charset="0"/>
              </a:rPr>
              <a:t> </a:t>
            </a:r>
            <a:r>
              <a:rPr lang="ru-RU" sz="3200" b="1" i="1" dirty="0">
                <a:solidFill>
                  <a:srgbClr val="000000"/>
                </a:solidFill>
                <a:effectLst/>
                <a:latin typeface="Times New Roman" panose="02020603050405020304" pitchFamily="18" charset="0"/>
                <a:ea typeface="Calibri" panose="020F0502020204030204" pitchFamily="34" charset="0"/>
              </a:rPr>
              <a:t>государственный</a:t>
            </a:r>
            <a:r>
              <a:rPr lang="ru-RU" sz="3200" i="1" dirty="0">
                <a:solidFill>
                  <a:srgbClr val="000000"/>
                </a:solidFill>
                <a:effectLst/>
                <a:latin typeface="Times New Roman" panose="02020603050405020304" pitchFamily="18" charset="0"/>
                <a:ea typeface="Calibri" panose="020F0502020204030204" pitchFamily="34" charset="0"/>
              </a:rPr>
              <a:t> </a:t>
            </a:r>
            <a:r>
              <a:rPr lang="ru-RU" sz="3200" b="1" i="1" dirty="0">
                <a:solidFill>
                  <a:srgbClr val="000000"/>
                </a:solidFill>
                <a:effectLst/>
                <a:latin typeface="Times New Roman" panose="02020603050405020304" pitchFamily="18" charset="0"/>
                <a:ea typeface="Calibri" panose="020F0502020204030204" pitchFamily="34" charset="0"/>
              </a:rPr>
              <a:t>реестр</a:t>
            </a:r>
            <a:r>
              <a:rPr lang="ru-RU" sz="3200" i="1" dirty="0">
                <a:solidFill>
                  <a:srgbClr val="000000"/>
                </a:solidFill>
                <a:effectLst/>
                <a:latin typeface="Times New Roman" panose="02020603050405020304" pitchFamily="18" charset="0"/>
                <a:ea typeface="Calibri" panose="020F0502020204030204" pitchFamily="34" charset="0"/>
              </a:rPr>
              <a:t> </a:t>
            </a:r>
            <a:r>
              <a:rPr lang="ru-RU" sz="3200" b="1" i="1" dirty="0">
                <a:solidFill>
                  <a:srgbClr val="000000"/>
                </a:solidFill>
                <a:effectLst/>
                <a:latin typeface="Times New Roman" panose="02020603050405020304" pitchFamily="18" charset="0"/>
                <a:ea typeface="Calibri" panose="020F0502020204030204" pitchFamily="34" charset="0"/>
              </a:rPr>
              <a:t>недвижимости</a:t>
            </a:r>
            <a:endParaRPr lang="ru-RU" sz="6600" dirty="0"/>
          </a:p>
        </p:txBody>
      </p:sp>
      <p:sp>
        <p:nvSpPr>
          <p:cNvPr id="3" name="Объект 2">
            <a:extLst>
              <a:ext uri="{FF2B5EF4-FFF2-40B4-BE49-F238E27FC236}">
                <a16:creationId xmlns:a16="http://schemas.microsoft.com/office/drawing/2014/main" id="{61CA4267-CD34-4918-80EB-339495C8DBE2}"/>
              </a:ext>
            </a:extLst>
          </p:cNvPr>
          <p:cNvSpPr>
            <a:spLocks noGrp="1"/>
          </p:cNvSpPr>
          <p:nvPr>
            <p:ph idx="1"/>
          </p:nvPr>
        </p:nvSpPr>
        <p:spPr>
          <a:xfrm>
            <a:off x="1097279" y="2108201"/>
            <a:ext cx="10837545" cy="4206874"/>
          </a:xfrm>
        </p:spPr>
        <p:txBody>
          <a:bodyPr>
            <a:normAutofit/>
          </a:bodyPr>
          <a:lstStyle/>
          <a:p>
            <a:pPr marL="457200" indent="450215" algn="just">
              <a:lnSpc>
                <a:spcPct val="115000"/>
              </a:lnSpc>
              <a:spcAft>
                <a:spcPts val="0"/>
              </a:spcAft>
            </a:pP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Единый</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государственный</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реестр</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недвижимости</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егрн</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это</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достоверный источник информации об объектах </a:t>
            </a:r>
            <a:r>
              <a:rPr lang="ru-RU"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недвижимости</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 территории Российской Федерации.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15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Сведения можно найти на специальном сайте Росреестра.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Сведения, содержащиеся в ЕГРН, предоставляются в срок не более </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трех рабочих дней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со дня получения органом регистрации прав запроса о предоставлении сведений, если иной срок не установлен Федеральным законом от 13.07.2015 № 218-ФЗ «О государственной регистрации недвижимости».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Срок передачи многофункциональным центром запроса о предоставлении сведений в Росреестра и срок передачи подготовленных Росреестром документов, содержащих сведения ЕГРН, в многофункциональный центр не должны превышать </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два рабочих дня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соответственно со дня поступления запроса о предоставлении сведений в многофункциональный центр и со дня передачи такого запроса многофункциональным центром в Росреестр.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0AFEE634-11A3-4C67-B976-C971541FCAB3}"/>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3673287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AF8DF0-2CB5-4A12-B604-C9FF94278D0E}"/>
              </a:ext>
            </a:extLst>
          </p:cNvPr>
          <p:cNvSpPr>
            <a:spLocks noGrp="1"/>
          </p:cNvSpPr>
          <p:nvPr>
            <p:ph type="title"/>
          </p:nvPr>
        </p:nvSpPr>
        <p:spPr/>
        <p:txBody>
          <a:bodyPr>
            <a:normAutofit/>
          </a:bodyPr>
          <a:lstStyle/>
          <a:p>
            <a:r>
              <a:rPr lang="ru-RU" sz="3200" b="1" i="1" dirty="0">
                <a:effectLst/>
                <a:latin typeface="Times New Roman" panose="02020603050405020304" pitchFamily="18" charset="0"/>
                <a:ea typeface="Times New Roman" panose="02020603050405020304" pitchFamily="18" charset="0"/>
              </a:rPr>
              <a:t>Единый государственный реестр записей актов гражданского состояния</a:t>
            </a:r>
            <a:r>
              <a:rPr lang="ru-RU" sz="3200" dirty="0">
                <a:effectLst/>
                <a:latin typeface="Times New Roman" panose="02020603050405020304" pitchFamily="18" charset="0"/>
                <a:ea typeface="Times New Roman" panose="02020603050405020304" pitchFamily="18" charset="0"/>
              </a:rPr>
              <a:t> </a:t>
            </a:r>
            <a:endParaRPr lang="ru-RU" sz="6600" dirty="0"/>
          </a:p>
        </p:txBody>
      </p:sp>
      <p:sp>
        <p:nvSpPr>
          <p:cNvPr id="3" name="Объект 2">
            <a:extLst>
              <a:ext uri="{FF2B5EF4-FFF2-40B4-BE49-F238E27FC236}">
                <a16:creationId xmlns:a16="http://schemas.microsoft.com/office/drawing/2014/main" id="{79C2FC0D-E8BA-4728-A6A2-1A4A24431F92}"/>
              </a:ext>
            </a:extLst>
          </p:cNvPr>
          <p:cNvSpPr>
            <a:spLocks noGrp="1"/>
          </p:cNvSpPr>
          <p:nvPr>
            <p:ph idx="1"/>
          </p:nvPr>
        </p:nvSpPr>
        <p:spPr/>
        <p:txBody>
          <a:bodyPr/>
          <a:lstStyle/>
          <a:p>
            <a:r>
              <a:rPr lang="ru-RU" sz="2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Единый государственный реестр записей актов гражданского состояния</a:t>
            </a:r>
            <a:r>
              <a:rPr lang="ru-RU"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представляет собой систематизированный свод документированных сведений в электронной форме, получаемых в результате государственной регистрации актов гражданского состояния и совершения органами записи актов гражданского состояния иных юридически значимых действий в соответствии с настоящим Федеральным законом.</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DD2C8D88-6BE5-4951-B66B-EA838896C818}"/>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21003545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8E8D66-75A0-4938-BE16-CFB7E8973885}"/>
              </a:ext>
            </a:extLst>
          </p:cNvPr>
          <p:cNvSpPr>
            <a:spLocks noGrp="1"/>
          </p:cNvSpPr>
          <p:nvPr>
            <p:ph type="title"/>
          </p:nvPr>
        </p:nvSpPr>
        <p:spPr/>
        <p:txBody>
          <a:bodyPr>
            <a:normAutofit/>
          </a:bodyPr>
          <a:lstStyle/>
          <a:p>
            <a:r>
              <a:rPr lang="ru-RU" sz="3200" b="1" i="1" dirty="0">
                <a:solidFill>
                  <a:srgbClr val="000000"/>
                </a:solidFill>
                <a:effectLst/>
                <a:latin typeface="Times New Roman" panose="02020603050405020304" pitchFamily="18" charset="0"/>
                <a:ea typeface="Calibri" panose="020F0502020204030204" pitchFamily="34" charset="0"/>
              </a:rPr>
              <a:t>Иные базы данных объединены на специальном портале Госуслуги</a:t>
            </a:r>
            <a:endParaRPr lang="ru-RU" sz="6600" dirty="0"/>
          </a:p>
        </p:txBody>
      </p:sp>
      <p:sp>
        <p:nvSpPr>
          <p:cNvPr id="4" name="Дата 3">
            <a:extLst>
              <a:ext uri="{FF2B5EF4-FFF2-40B4-BE49-F238E27FC236}">
                <a16:creationId xmlns:a16="http://schemas.microsoft.com/office/drawing/2014/main" id="{DB81757A-AF4A-491C-8231-126C05CF183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pic>
        <p:nvPicPr>
          <p:cNvPr id="5" name="Объект 4">
            <a:extLst>
              <a:ext uri="{FF2B5EF4-FFF2-40B4-BE49-F238E27FC236}">
                <a16:creationId xmlns:a16="http://schemas.microsoft.com/office/drawing/2014/main" id="{54282523-F096-49CA-A9F6-DAD4F4840DA6}"/>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6963" y="2280425"/>
            <a:ext cx="10058400" cy="3416337"/>
          </a:xfrm>
          <a:prstGeom prst="rect">
            <a:avLst/>
          </a:prstGeom>
          <a:noFill/>
          <a:ln>
            <a:noFill/>
          </a:ln>
        </p:spPr>
      </p:pic>
    </p:spTree>
    <p:extLst>
      <p:ext uri="{BB962C8B-B14F-4D97-AF65-F5344CB8AC3E}">
        <p14:creationId xmlns:p14="http://schemas.microsoft.com/office/powerpoint/2010/main" val="28899711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78CDF0-2E3A-4C8D-9AED-BE28A8105AAD}"/>
              </a:ext>
            </a:extLst>
          </p:cNvPr>
          <p:cNvSpPr>
            <a:spLocks noGrp="1"/>
          </p:cNvSpPr>
          <p:nvPr>
            <p:ph type="title"/>
          </p:nvPr>
        </p:nvSpPr>
        <p:spPr/>
        <p:txBody>
          <a:bodyPr/>
          <a:lstStyle/>
          <a:p>
            <a:r>
              <a:rPr lang="ru-RU" dirty="0"/>
              <a:t>Использование госуслуг</a:t>
            </a:r>
          </a:p>
        </p:txBody>
      </p:sp>
      <p:graphicFrame>
        <p:nvGraphicFramePr>
          <p:cNvPr id="5" name="Объект 4">
            <a:extLst>
              <a:ext uri="{FF2B5EF4-FFF2-40B4-BE49-F238E27FC236}">
                <a16:creationId xmlns:a16="http://schemas.microsoft.com/office/drawing/2014/main" id="{0468131B-64F6-49CE-A554-BF7A006B1A71}"/>
              </a:ext>
            </a:extLst>
          </p:cNvPr>
          <p:cNvGraphicFramePr>
            <a:graphicFrameLocks noGrp="1"/>
          </p:cNvGraphicFramePr>
          <p:nvPr>
            <p:ph idx="1"/>
            <p:extLst>
              <p:ext uri="{D42A27DB-BD31-4B8C-83A1-F6EECF244321}">
                <p14:modId xmlns:p14="http://schemas.microsoft.com/office/powerpoint/2010/main" val="4236740147"/>
              </p:ext>
            </p:extLst>
          </p:nvPr>
        </p:nvGraphicFramePr>
        <p:xfrm>
          <a:off x="1306195" y="2312511"/>
          <a:ext cx="9428480" cy="3754914"/>
        </p:xfrm>
        <a:graphic>
          <a:graphicData uri="http://schemas.openxmlformats.org/drawingml/2006/table">
            <a:tbl>
              <a:tblPr firstRow="1" firstCol="1" bandRow="1">
                <a:tableStyleId>{5C22544A-7EE6-4342-B048-85BDC9FD1C3A}</a:tableStyleId>
              </a:tblPr>
              <a:tblGrid>
                <a:gridCol w="3039062">
                  <a:extLst>
                    <a:ext uri="{9D8B030D-6E8A-4147-A177-3AD203B41FA5}">
                      <a16:colId xmlns:a16="http://schemas.microsoft.com/office/drawing/2014/main" val="1856851679"/>
                    </a:ext>
                  </a:extLst>
                </a:gridCol>
                <a:gridCol w="6389418">
                  <a:extLst>
                    <a:ext uri="{9D8B030D-6E8A-4147-A177-3AD203B41FA5}">
                      <a16:colId xmlns:a16="http://schemas.microsoft.com/office/drawing/2014/main" val="3590465561"/>
                    </a:ext>
                  </a:extLst>
                </a:gridCol>
              </a:tblGrid>
              <a:tr h="2089073">
                <a:tc>
                  <a:txBody>
                    <a:bodyPr/>
                    <a:lstStyle/>
                    <a:p>
                      <a:pPr algn="just">
                        <a:lnSpc>
                          <a:spcPct val="115000"/>
                        </a:lnSpc>
                        <a:spcAft>
                          <a:spcPts val="1000"/>
                        </a:spcAft>
                      </a:pPr>
                      <a:r>
                        <a:rPr lang="ru-RU" sz="2000">
                          <a:effectLst/>
                        </a:rPr>
                        <a:t>Рождение ребенка</a:t>
                      </a:r>
                      <a:endParaRPr lang="ru-RU" sz="1800">
                        <a:effectLst/>
                      </a:endParaRPr>
                    </a:p>
                    <a:p>
                      <a:pPr marL="457200" algn="just">
                        <a:lnSpc>
                          <a:spcPct val="115000"/>
                        </a:lnSpc>
                        <a:spcAft>
                          <a:spcPts val="0"/>
                        </a:spcAft>
                      </a:pPr>
                      <a:r>
                        <a:rPr lang="ru-RU" sz="2000">
                          <a:effectLst/>
                        </a:rPr>
                        <a:t>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ru-RU" sz="2000">
                          <a:effectLst/>
                        </a:rPr>
                        <a:t>В 2020 году родители могут получить комплект документов ребенка в электронном виде. Встать в очередь в детский сад можно онлайн.</a:t>
                      </a:r>
                      <a:endParaRPr lang="ru-RU" sz="1800">
                        <a:effectLst/>
                      </a:endParaRPr>
                    </a:p>
                    <a:p>
                      <a:pPr marL="457200" algn="just">
                        <a:lnSpc>
                          <a:spcPct val="115000"/>
                        </a:lnSpc>
                        <a:spcAft>
                          <a:spcPts val="1000"/>
                        </a:spcAft>
                      </a:pPr>
                      <a:r>
                        <a:rPr lang="ru-RU" sz="2000">
                          <a:effectLst/>
                        </a:rPr>
                        <a:t>В 2021 году основные пособия можно получить, отправив электронное заявление.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5464219"/>
                  </a:ext>
                </a:extLst>
              </a:tr>
              <a:tr h="1665841">
                <a:tc>
                  <a:txBody>
                    <a:bodyPr/>
                    <a:lstStyle/>
                    <a:p>
                      <a:pPr marL="457200" algn="just">
                        <a:lnSpc>
                          <a:spcPct val="115000"/>
                        </a:lnSpc>
                        <a:spcAft>
                          <a:spcPts val="0"/>
                        </a:spcAft>
                      </a:pPr>
                      <a:r>
                        <a:rPr lang="ru-RU" sz="2000">
                          <a:effectLst/>
                        </a:rPr>
                        <a:t>Поступление в вуз онлайн</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ru-RU" sz="2000" dirty="0">
                          <a:effectLst/>
                        </a:rPr>
                        <a:t>В 2020 году абитуриент получает полное сопровождение по вопросам поступления</a:t>
                      </a:r>
                      <a:endParaRPr lang="ru-RU" sz="1800" dirty="0">
                        <a:effectLst/>
                      </a:endParaRPr>
                    </a:p>
                    <a:p>
                      <a:pPr marL="457200" algn="just">
                        <a:lnSpc>
                          <a:spcPct val="115000"/>
                        </a:lnSpc>
                        <a:spcAft>
                          <a:spcPts val="1000"/>
                        </a:spcAft>
                      </a:pPr>
                      <a:r>
                        <a:rPr lang="ru-RU" sz="2000" dirty="0">
                          <a:effectLst/>
                        </a:rPr>
                        <a:t>В 2021 году документы для участия в конкурсе и зачисления – в электронном виде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22242"/>
                  </a:ext>
                </a:extLst>
              </a:tr>
            </a:tbl>
          </a:graphicData>
        </a:graphic>
      </p:graphicFrame>
      <p:sp>
        <p:nvSpPr>
          <p:cNvPr id="4" name="Дата 3">
            <a:extLst>
              <a:ext uri="{FF2B5EF4-FFF2-40B4-BE49-F238E27FC236}">
                <a16:creationId xmlns:a16="http://schemas.microsoft.com/office/drawing/2014/main" id="{20E9DE3B-F661-402C-B95A-3D9C310CAE4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3446380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78CDF0-2E3A-4C8D-9AED-BE28A8105AAD}"/>
              </a:ext>
            </a:extLst>
          </p:cNvPr>
          <p:cNvSpPr>
            <a:spLocks noGrp="1"/>
          </p:cNvSpPr>
          <p:nvPr>
            <p:ph type="title"/>
          </p:nvPr>
        </p:nvSpPr>
        <p:spPr/>
        <p:txBody>
          <a:bodyPr/>
          <a:lstStyle/>
          <a:p>
            <a:r>
              <a:rPr lang="ru-RU" dirty="0"/>
              <a:t>Использование госуслуг</a:t>
            </a:r>
          </a:p>
        </p:txBody>
      </p:sp>
      <p:sp>
        <p:nvSpPr>
          <p:cNvPr id="4" name="Дата 3">
            <a:extLst>
              <a:ext uri="{FF2B5EF4-FFF2-40B4-BE49-F238E27FC236}">
                <a16:creationId xmlns:a16="http://schemas.microsoft.com/office/drawing/2014/main" id="{20E9DE3B-F661-402C-B95A-3D9C310CAE4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graphicFrame>
        <p:nvGraphicFramePr>
          <p:cNvPr id="10" name="Объект 9">
            <a:extLst>
              <a:ext uri="{FF2B5EF4-FFF2-40B4-BE49-F238E27FC236}">
                <a16:creationId xmlns:a16="http://schemas.microsoft.com/office/drawing/2014/main" id="{80978FEF-B139-4B7A-B6FB-CD005F9B678C}"/>
              </a:ext>
            </a:extLst>
          </p:cNvPr>
          <p:cNvGraphicFramePr>
            <a:graphicFrameLocks noGrp="1"/>
          </p:cNvGraphicFramePr>
          <p:nvPr>
            <p:ph idx="1"/>
            <p:extLst>
              <p:ext uri="{D42A27DB-BD31-4B8C-83A1-F6EECF244321}">
                <p14:modId xmlns:p14="http://schemas.microsoft.com/office/powerpoint/2010/main" val="2780271154"/>
              </p:ext>
            </p:extLst>
          </p:nvPr>
        </p:nvGraphicFramePr>
        <p:xfrm>
          <a:off x="1219200" y="2114550"/>
          <a:ext cx="9848850" cy="3609975"/>
        </p:xfrm>
        <a:graphic>
          <a:graphicData uri="http://schemas.openxmlformats.org/drawingml/2006/table">
            <a:tbl>
              <a:tblPr firstRow="1" firstCol="1" bandRow="1">
                <a:tableStyleId>{5C22544A-7EE6-4342-B048-85BDC9FD1C3A}</a:tableStyleId>
              </a:tblPr>
              <a:tblGrid>
                <a:gridCol w="3174558">
                  <a:extLst>
                    <a:ext uri="{9D8B030D-6E8A-4147-A177-3AD203B41FA5}">
                      <a16:colId xmlns:a16="http://schemas.microsoft.com/office/drawing/2014/main" val="3334071446"/>
                    </a:ext>
                  </a:extLst>
                </a:gridCol>
                <a:gridCol w="6674292">
                  <a:extLst>
                    <a:ext uri="{9D8B030D-6E8A-4147-A177-3AD203B41FA5}">
                      <a16:colId xmlns:a16="http://schemas.microsoft.com/office/drawing/2014/main" val="2528271994"/>
                    </a:ext>
                  </a:extLst>
                </a:gridCol>
              </a:tblGrid>
              <a:tr h="2125932">
                <a:tc>
                  <a:txBody>
                    <a:bodyPr/>
                    <a:lstStyle/>
                    <a:p>
                      <a:pPr algn="just">
                        <a:lnSpc>
                          <a:spcPct val="115000"/>
                        </a:lnSpc>
                        <a:spcAft>
                          <a:spcPts val="1000"/>
                        </a:spcAft>
                      </a:pPr>
                      <a:r>
                        <a:rPr lang="ru-RU" sz="1200">
                          <a:effectLst/>
                        </a:rPr>
                        <a:t>Переезд в другой регион</a:t>
                      </a:r>
                      <a:endParaRPr lang="ru-RU" sz="1100">
                        <a:effectLst/>
                      </a:endParaRPr>
                    </a:p>
                    <a:p>
                      <a:pPr marL="457200" algn="just">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ru-RU" sz="1200">
                          <a:effectLst/>
                        </a:rPr>
                        <a:t>оформить документы на новом месте для всей семьи можно будет одним электронным заявлением.</a:t>
                      </a:r>
                      <a:endParaRPr lang="ru-RU" sz="1100">
                        <a:effectLst/>
                      </a:endParaRPr>
                    </a:p>
                    <a:p>
                      <a:pPr marL="457200" algn="just">
                        <a:lnSpc>
                          <a:spcPct val="115000"/>
                        </a:lnSpc>
                        <a:spcAft>
                          <a:spcPts val="0"/>
                        </a:spcAft>
                      </a:pPr>
                      <a:r>
                        <a:rPr lang="ru-RU" sz="1200">
                          <a:effectLst/>
                        </a:rPr>
                        <a:t>В 2020 году заявления на отдельные услуги – онлайн, сохранение электронных документов — в цифровом профиле</a:t>
                      </a:r>
                      <a:endParaRPr lang="ru-RU" sz="1100">
                        <a:effectLst/>
                      </a:endParaRPr>
                    </a:p>
                    <a:p>
                      <a:pPr marL="457200" algn="just">
                        <a:lnSpc>
                          <a:spcPct val="115000"/>
                        </a:lnSpc>
                        <a:spcAft>
                          <a:spcPts val="1000"/>
                        </a:spcAft>
                      </a:pPr>
                      <a:r>
                        <a:rPr lang="ru-RU" sz="1200">
                          <a:effectLst/>
                        </a:rPr>
                        <a:t>В 2021 году - одно заявление для базовых услуг, в том числе и для родственников. Прикрепление к поликлинике – в приложении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9664026"/>
                  </a:ext>
                </a:extLst>
              </a:tr>
              <a:tr h="1484043">
                <a:tc>
                  <a:txBody>
                    <a:bodyPr/>
                    <a:lstStyle/>
                    <a:p>
                      <a:pPr algn="just">
                        <a:lnSpc>
                          <a:spcPct val="115000"/>
                        </a:lnSpc>
                        <a:spcAft>
                          <a:spcPts val="1000"/>
                        </a:spcAft>
                      </a:pPr>
                      <a:r>
                        <a:rPr lang="ru-RU" sz="1200">
                          <a:effectLst/>
                        </a:rPr>
                        <a:t>Оформление европротокола онлайн</a:t>
                      </a:r>
                      <a:endParaRPr lang="ru-RU" sz="1100">
                        <a:effectLst/>
                      </a:endParaRPr>
                    </a:p>
                    <a:p>
                      <a:pPr algn="just">
                        <a:lnSpc>
                          <a:spcPct val="115000"/>
                        </a:lnSpc>
                        <a:spcAft>
                          <a:spcPts val="100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200" dirty="0">
                          <a:effectLst/>
                        </a:rPr>
                        <a:t>Сервис поможет участникам небольших ДТП без жертв и серьезных повреждений не задерживаться на дороге, а быстро оформить документы и возместить ущерб по ОСАГО. Без бумажных извещений и визитов в страховую.</a:t>
                      </a:r>
                      <a:endParaRPr lang="ru-RU" sz="1100" dirty="0">
                        <a:effectLst/>
                      </a:endParaRPr>
                    </a:p>
                    <a:p>
                      <a:pPr marL="457200" algn="just">
                        <a:lnSpc>
                          <a:spcPct val="115000"/>
                        </a:lnSpc>
                        <a:spcAft>
                          <a:spcPts val="1000"/>
                        </a:spcAft>
                      </a:pPr>
                      <a:r>
                        <a:rPr lang="ru-RU"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8166345"/>
                  </a:ext>
                </a:extLst>
              </a:tr>
            </a:tbl>
          </a:graphicData>
        </a:graphic>
      </p:graphicFrame>
      <p:sp>
        <p:nvSpPr>
          <p:cNvPr id="11" name="Прямоугольник 10" descr="https://gu-st.ru/htdocs/img/superservices/euro_white.svg">
            <a:extLst>
              <a:ext uri="{FF2B5EF4-FFF2-40B4-BE49-F238E27FC236}">
                <a16:creationId xmlns:a16="http://schemas.microsoft.com/office/drawing/2014/main" id="{6E072060-AEBE-4E8A-8967-279C2C3FAE71}"/>
              </a:ext>
            </a:extLst>
          </p:cNvPr>
          <p:cNvSpPr>
            <a:spLocks noChangeAspect="1" noChangeArrowheads="1"/>
          </p:cNvSpPr>
          <p:nvPr/>
        </p:nvSpPr>
        <p:spPr bwMode="auto">
          <a:xfrm>
            <a:off x="-93693" y="-93693"/>
            <a:ext cx="493935" cy="49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Tree>
    <p:extLst>
      <p:ext uri="{BB962C8B-B14F-4D97-AF65-F5344CB8AC3E}">
        <p14:creationId xmlns:p14="http://schemas.microsoft.com/office/powerpoint/2010/main" val="38576794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A20A51-A1B7-4E19-95E1-A412795C93F1}"/>
              </a:ext>
            </a:extLst>
          </p:cNvPr>
          <p:cNvSpPr>
            <a:spLocks noGrp="1"/>
          </p:cNvSpPr>
          <p:nvPr>
            <p:ph type="title"/>
          </p:nvPr>
        </p:nvSpPr>
        <p:spPr/>
        <p:txBody>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Данные в цифровой экономике</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3FF2B86B-255E-4280-B590-F7D91D949E55}"/>
              </a:ext>
            </a:extLst>
          </p:cNvPr>
          <p:cNvSpPr>
            <a:spLocks noGrp="1"/>
          </p:cNvSpPr>
          <p:nvPr>
            <p:ph idx="1"/>
          </p:nvPr>
        </p:nvSpPr>
        <p:spPr/>
        <p:txBody>
          <a:bodyPr/>
          <a:lstStyle/>
          <a:p>
            <a:pPr algn="just"/>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Обеспечение благоприятных условий для сбора, обработки и хранения данных – одна из задач национальной программы </a:t>
            </a:r>
            <a:r>
              <a:rPr lang="ru-RU" sz="2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"Цифровая экономика РФ"</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Что неудивительно, ведь количество формируемых данных постоянно растет: по экспертным оценкам, к 2025 году общемировой объем данных может достигнуть 163-175 зеттабайт (в 2018 году этот показатель составил 33 ЗБ), а их анализ становится инструментом для принятия эффективных решений в области государственного управления, повышения качества оказываемых государственных услуг, корректировки производственных и бизнес-процессов.</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a:extLst>
              <a:ext uri="{FF2B5EF4-FFF2-40B4-BE49-F238E27FC236}">
                <a16:creationId xmlns:a16="http://schemas.microsoft.com/office/drawing/2014/main" id="{398AD8CD-D77D-42D0-849E-32442DA109B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6299874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A20A51-A1B7-4E19-95E1-A412795C93F1}"/>
              </a:ext>
            </a:extLst>
          </p:cNvPr>
          <p:cNvSpPr>
            <a:spLocks noGrp="1"/>
          </p:cNvSpPr>
          <p:nvPr>
            <p:ph type="title"/>
          </p:nvPr>
        </p:nvSpPr>
        <p:spPr/>
        <p:txBody>
          <a:bodyPr/>
          <a:lstStyle/>
          <a:p>
            <a:r>
              <a:rPr lang="ru-RU"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Данные в цифровой экономике</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graphicFrame>
        <p:nvGraphicFramePr>
          <p:cNvPr id="5" name="Объект 4">
            <a:extLst>
              <a:ext uri="{FF2B5EF4-FFF2-40B4-BE49-F238E27FC236}">
                <a16:creationId xmlns:a16="http://schemas.microsoft.com/office/drawing/2014/main" id="{953EA490-09FE-4641-8D8F-C43350DDC5A1}"/>
              </a:ext>
            </a:extLst>
          </p:cNvPr>
          <p:cNvGraphicFramePr>
            <a:graphicFrameLocks noGrp="1"/>
          </p:cNvGraphicFramePr>
          <p:nvPr>
            <p:ph idx="1"/>
            <p:extLst>
              <p:ext uri="{D42A27DB-BD31-4B8C-83A1-F6EECF244321}">
                <p14:modId xmlns:p14="http://schemas.microsoft.com/office/powerpoint/2010/main" val="3079905481"/>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398AD8CD-D77D-42D0-849E-32442DA109B6}"/>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39858089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DAA19E-5C66-4E05-8CC0-5D58AC546213}"/>
              </a:ext>
            </a:extLst>
          </p:cNvPr>
          <p:cNvSpPr>
            <a:spLocks noGrp="1"/>
          </p:cNvSpPr>
          <p:nvPr>
            <p:ph type="title"/>
          </p:nvPr>
        </p:nvSpPr>
        <p:spPr/>
        <p:txBody>
          <a:bodyPr/>
          <a:lstStyle/>
          <a:p>
            <a:r>
              <a:rPr lang="ru-RU" sz="3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Новое в правовом регулировании</a:t>
            </a:r>
            <a:br>
              <a:rPr lang="ru-RU"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F004D7E5-4328-4556-A17B-945936B945E6}"/>
              </a:ext>
            </a:extLst>
          </p:cNvPr>
          <p:cNvSpPr>
            <a:spLocks noGrp="1"/>
          </p:cNvSpPr>
          <p:nvPr>
            <p:ph idx="1"/>
          </p:nvPr>
        </p:nvSpPr>
        <p:spPr/>
        <p:txBody>
          <a:bodyPr>
            <a:normAutofit fontScale="92500" lnSpcReduction="10000"/>
          </a:bodyPr>
          <a:lstStyle/>
          <a:p>
            <a:r>
              <a:rPr lang="ru-RU" sz="2800" dirty="0">
                <a:solidFill>
                  <a:schemeClr val="tx1"/>
                </a:solidFill>
                <a:effectLst/>
                <a:latin typeface="Times New Roman" panose="02020603050405020304" pitchFamily="18" charset="0"/>
                <a:ea typeface="Calibri" panose="020F0502020204030204" pitchFamily="34" charset="0"/>
              </a:rPr>
              <a:t>Уже ни один год обработка больших данных считается одним из важнейших направлений в области информационных технологий, непосредственно влияющих на глобальную технологическую конкурентоспособность (об этом прямо говорится, в частности, в </a:t>
            </a:r>
            <a:r>
              <a:rPr lang="ru-RU" sz="2800" strike="noStrik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Стратегии развития отрасли информационных технологий в Российской Федерации на 2014-2020 годы и на перспективу до 2025 года</a:t>
            </a:r>
            <a:r>
              <a:rPr lang="ru-RU" sz="2800" dirty="0">
                <a:solidFill>
                  <a:schemeClr val="tx1"/>
                </a:solidFill>
                <a:effectLst/>
                <a:latin typeface="Times New Roman" panose="02020603050405020304" pitchFamily="18" charset="0"/>
                <a:ea typeface="Calibri" panose="020F0502020204030204" pitchFamily="34" charset="0"/>
              </a:rPr>
              <a:t>). Причем положения о необходимости развития и применения технологий </a:t>
            </a:r>
            <a:r>
              <a:rPr lang="ru-RU" sz="2800" dirty="0" err="1">
                <a:solidFill>
                  <a:schemeClr val="tx1"/>
                </a:solidFill>
                <a:effectLst/>
                <a:latin typeface="Times New Roman" panose="02020603050405020304" pitchFamily="18" charset="0"/>
                <a:ea typeface="Calibri" panose="020F0502020204030204" pitchFamily="34" charset="0"/>
              </a:rPr>
              <a:t>Big</a:t>
            </a:r>
            <a:r>
              <a:rPr lang="ru-RU" sz="2800" dirty="0">
                <a:solidFill>
                  <a:schemeClr val="tx1"/>
                </a:solidFill>
                <a:effectLst/>
                <a:latin typeface="Times New Roman" panose="02020603050405020304" pitchFamily="18" charset="0"/>
                <a:ea typeface="Calibri" panose="020F0502020204030204" pitchFamily="34" charset="0"/>
              </a:rPr>
              <a:t> </a:t>
            </a:r>
            <a:r>
              <a:rPr lang="ru-RU" sz="2800" dirty="0" err="1">
                <a:solidFill>
                  <a:schemeClr val="tx1"/>
                </a:solidFill>
                <a:effectLst/>
                <a:latin typeface="Times New Roman" panose="02020603050405020304" pitchFamily="18" charset="0"/>
                <a:ea typeface="Calibri" panose="020F0502020204030204" pitchFamily="34" charset="0"/>
              </a:rPr>
              <a:t>data</a:t>
            </a:r>
            <a:r>
              <a:rPr lang="ru-RU" sz="2800" dirty="0">
                <a:solidFill>
                  <a:schemeClr val="tx1"/>
                </a:solidFill>
                <a:effectLst/>
                <a:latin typeface="Times New Roman" panose="02020603050405020304" pitchFamily="18" charset="0"/>
                <a:ea typeface="Calibri" panose="020F0502020204030204" pitchFamily="34" charset="0"/>
              </a:rPr>
              <a:t> содержатся не только в стратегических, но и в отраслевых документах. </a:t>
            </a:r>
            <a:endParaRPr lang="ru-RU" sz="2800" dirty="0">
              <a:solidFill>
                <a:schemeClr val="tx1"/>
              </a:solidFill>
            </a:endParaRPr>
          </a:p>
        </p:txBody>
      </p:sp>
      <p:sp>
        <p:nvSpPr>
          <p:cNvPr id="4" name="Дата 3">
            <a:extLst>
              <a:ext uri="{FF2B5EF4-FFF2-40B4-BE49-F238E27FC236}">
                <a16:creationId xmlns:a16="http://schemas.microsoft.com/office/drawing/2014/main" id="{C42FBEDA-8411-424B-9F91-0151105ACB7E}"/>
              </a:ext>
            </a:extLst>
          </p:cNvPr>
          <p:cNvSpPr>
            <a:spLocks noGrp="1"/>
          </p:cNvSpPr>
          <p:nvPr>
            <p:ph type="dt" sz="half" idx="10"/>
          </p:nvPr>
        </p:nvSpPr>
        <p:spPr/>
        <p:txBody>
          <a:bodyPr/>
          <a:lstStyle/>
          <a:p>
            <a:pPr rtl="0"/>
            <a:fld id="{BE289488-0C23-4DC8-A9FA-240659547385}" type="datetime1">
              <a:rPr lang="ru-RU" smtClean="0"/>
              <a:t>21.01.2021</a:t>
            </a:fld>
            <a:endParaRPr lang="en-US" dirty="0"/>
          </a:p>
        </p:txBody>
      </p:sp>
    </p:spTree>
    <p:extLst>
      <p:ext uri="{BB962C8B-B14F-4D97-AF65-F5344CB8AC3E}">
        <p14:creationId xmlns:p14="http://schemas.microsoft.com/office/powerpoint/2010/main" val="1441266859"/>
      </p:ext>
    </p:extLst>
  </p:cSld>
  <p:clrMapOvr>
    <a:masterClrMapping/>
  </p:clrMapOvr>
</p:sld>
</file>

<file path=ppt/theme/theme1.xml><?xml version="1.0" encoding="utf-8"?>
<a:theme xmlns:a="http://schemas.openxmlformats.org/drawingml/2006/main" name="1_Ретроспектива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995_TF56160789" id="{E9416FAF-F856-40AC-9675-C9B0760B1290}" vid="{1EEFFE07-2D5A-4CA5-A479-4D088CDD8AD4}"/>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{DDCC236F-4048-4A23-BDBE-0D4C0929297E}tf56160789_win32</Template>
  <TotalTime>338</TotalTime>
  <Words>10113</Words>
  <Application>Microsoft Office PowerPoint</Application>
  <PresentationFormat>Широкоэкранный</PresentationFormat>
  <Paragraphs>660</Paragraphs>
  <Slides>128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128</vt:i4>
      </vt:variant>
    </vt:vector>
  </HeadingPairs>
  <TitlesOfParts>
    <vt:vector size="138" baseType="lpstr">
      <vt:lpstr>Arial</vt:lpstr>
      <vt:lpstr>Bookman Old Style</vt:lpstr>
      <vt:lpstr>Calibri</vt:lpstr>
      <vt:lpstr>Cambria</vt:lpstr>
      <vt:lpstr>Franklin Gothic Book</vt:lpstr>
      <vt:lpstr>PTSansBold</vt:lpstr>
      <vt:lpstr>Symbol</vt:lpstr>
      <vt:lpstr>Times New Roman</vt:lpstr>
      <vt:lpstr>Wingdings</vt:lpstr>
      <vt:lpstr>1_РетроспективаVTI</vt:lpstr>
      <vt:lpstr>Цифровое право</vt:lpstr>
      <vt:lpstr>Лучшая цитата, отражающая ваш подход... "Это один маленький шаг для человека и огромный скачок для человечества".</vt:lpstr>
      <vt:lpstr>Законодательное закрепление цифровой трансформации</vt:lpstr>
      <vt:lpstr>Что такое цифровые права?</vt:lpstr>
      <vt:lpstr>Что такое цифровые права?</vt:lpstr>
      <vt:lpstr>Как регулируется электронная форма сделки?</vt:lpstr>
      <vt:lpstr>Как регулируется электронная форма сделки?</vt:lpstr>
      <vt:lpstr>Использование устройств</vt:lpstr>
      <vt:lpstr>Что такое смарт-контракты? </vt:lpstr>
      <vt:lpstr>Как  реализованы иные электронные средства? </vt:lpstr>
      <vt:lpstr>Какие существуют риски у цифровых прав? </vt:lpstr>
      <vt:lpstr>Какие существуют плюсы введения цифровых прав и сделок?</vt:lpstr>
      <vt:lpstr>Какое будущее у цифровых прав?</vt:lpstr>
      <vt:lpstr>Интернет сделки</vt:lpstr>
      <vt:lpstr>Пример цифровых прав </vt:lpstr>
      <vt:lpstr>Пример цифровых прав </vt:lpstr>
      <vt:lpstr>Пример цифровых прав </vt:lpstr>
      <vt:lpstr>Регулирование смарт-контрактов </vt:lpstr>
      <vt:lpstr>Регулирование смарт-контрактов </vt:lpstr>
      <vt:lpstr>Предпосылки дальнейшего развития норм цифрового права</vt:lpstr>
      <vt:lpstr>Предпосылки дальнейшего развития норм цифрового права</vt:lpstr>
      <vt:lpstr>Нормативное регулирование применения электронных документов в судопроизводстве</vt:lpstr>
      <vt:lpstr>Использование электронных документов в административном, арбитражном и гражданском процессе</vt:lpstr>
      <vt:lpstr>Использование электронных документов в административном, арбитражном и гражданском процессе</vt:lpstr>
      <vt:lpstr>Виды подписей</vt:lpstr>
      <vt:lpstr>Виды подписей</vt:lpstr>
      <vt:lpstr>Использование электронных документов</vt:lpstr>
      <vt:lpstr>Использование электронных документов</vt:lpstr>
      <vt:lpstr>Использование электронных документов</vt:lpstr>
      <vt:lpstr>Использование электронных документов</vt:lpstr>
      <vt:lpstr>Использование электронных документов</vt:lpstr>
      <vt:lpstr>Каким образом осуществляется передача информации и ее защита?</vt:lpstr>
      <vt:lpstr>Каким образом осуществляется передача информации и ее защита?</vt:lpstr>
      <vt:lpstr>Новые подходы ВС РФ </vt:lpstr>
      <vt:lpstr>Новые подходы ВС РФ </vt:lpstr>
      <vt:lpstr>Новые подходы ВС РФ </vt:lpstr>
      <vt:lpstr>Новые подходы ВС РФ </vt:lpstr>
      <vt:lpstr>Новые подходы ВС РФ </vt:lpstr>
      <vt:lpstr>Новые подходы ВС РФ </vt:lpstr>
      <vt:lpstr>Порядок подачи в суды документов в электронном виде</vt:lpstr>
      <vt:lpstr>Онлайн договоры: особенности подготовки  и оформления </vt:lpstr>
      <vt:lpstr>Онлайн договоры</vt:lpstr>
      <vt:lpstr>Проблемы резервирования опубликованных на сайте договорных условий и подтверждения условий договора</vt:lpstr>
      <vt:lpstr>Проблемы резервирования опубликованных на сайте договорных условий и подтверждения условий договора</vt:lpstr>
      <vt:lpstr>Проблемы резервирования опубликованных на сайте договорных условий и подтверждения условий договора</vt:lpstr>
      <vt:lpstr>Проблемы резервирования опубликованных на сайте договорных условий и подтверждения условий договора</vt:lpstr>
      <vt:lpstr>Электронная цифровая подпись</vt:lpstr>
      <vt:lpstr>Проблемы ЭЦП</vt:lpstr>
      <vt:lpstr>Проблемы ЭЦП</vt:lpstr>
      <vt:lpstr>Проблемы ЭЦП</vt:lpstr>
      <vt:lpstr>Проблемы ЭЦП</vt:lpstr>
      <vt:lpstr>Рекомендации</vt:lpstr>
      <vt:lpstr>Рекомендации</vt:lpstr>
      <vt:lpstr>Риски подделки ЭЦП</vt:lpstr>
      <vt:lpstr>Рекомендации</vt:lpstr>
      <vt:lpstr>Способы защиты в суде нарушенных прав по договорам, подписанным ЭЦП </vt:lpstr>
      <vt:lpstr>Способы защиты в суде нарушенных прав по договорам, подписанным ЭЦП </vt:lpstr>
      <vt:lpstr>Цифровые доказательства</vt:lpstr>
      <vt:lpstr>Цифровые доказательства в суде</vt:lpstr>
      <vt:lpstr>Цифровые доказательства в суде</vt:lpstr>
      <vt:lpstr>Цифровые доказательства в суде</vt:lpstr>
      <vt:lpstr>Цифровые доказательства в суде</vt:lpstr>
      <vt:lpstr>Рекомендации</vt:lpstr>
      <vt:lpstr>Подходы судов к толкованию содержания электронной переписки</vt:lpstr>
      <vt:lpstr>В договоре нужно предусмотреть</vt:lpstr>
      <vt:lpstr>Осмотр сайта в сети Интернет в рамках судебного разбирательства</vt:lpstr>
      <vt:lpstr>Обратите внимание!</vt:lpstr>
      <vt:lpstr>Виды экспертиз</vt:lpstr>
      <vt:lpstr>Цифровые активы и цифровые деньги</vt:lpstr>
      <vt:lpstr>Смарт-контракты как форма совершения сделок</vt:lpstr>
      <vt:lpstr>Смарт-контракты как форма совершения сделок</vt:lpstr>
      <vt:lpstr>Анализ зарубежного законодательства, регулирующего блокчейн-технологии и обращение криптовалют </vt:lpstr>
      <vt:lpstr>Анализ зарубежного законодательства, регулирующего блокчейн-технологии и обращение криптовалют </vt:lpstr>
      <vt:lpstr>Обзор судебной практики по спорам, связанным с использованием криптовалют и блокчейна </vt:lpstr>
      <vt:lpstr>Интеллектуальные права в сфере Интернет</vt:lpstr>
      <vt:lpstr>Понятие интеллектуальных прав в Интернет </vt:lpstr>
      <vt:lpstr>Понятие интеллектуальных прав в Интернет </vt:lpstr>
      <vt:lpstr>Понятие интеллектуальных прав в Интернет </vt:lpstr>
      <vt:lpstr>Виды интеллектуальных прав, подлежащие охране </vt:lpstr>
      <vt:lpstr>Презентация PowerPoint</vt:lpstr>
      <vt:lpstr>Способы защиты интеллектуальной собственности в Интернет</vt:lpstr>
      <vt:lpstr>Защита товарных знаков и брендов в сети </vt:lpstr>
      <vt:lpstr>Защита товарных знаков и брендов в сети </vt:lpstr>
      <vt:lpstr>Судебная практика в отношении использования товарного знака </vt:lpstr>
      <vt:lpstr>Доменные споры в российской арбитражной практике </vt:lpstr>
      <vt:lpstr>Инструменты правовой защиты авторских прав в сети </vt:lpstr>
      <vt:lpstr>Защита чести, достоинства, деловой репутации компании в сети </vt:lpstr>
      <vt:lpstr>Защита чести, достоинства, деловой репутации компании в сети </vt:lpstr>
      <vt:lpstr>Защита чести, достоинства, деловой репутации компании в сети </vt:lpstr>
      <vt:lpstr>Данные в цифровой экономике</vt:lpstr>
      <vt:lpstr>Реестры в работе юридических и физических лиц </vt:lpstr>
      <vt:lpstr>Единый государственный реестр недвижимости</vt:lpstr>
      <vt:lpstr>Единый государственный реестр записей актов гражданского состояния </vt:lpstr>
      <vt:lpstr>Иные базы данных объединены на специальном портале Госуслуги</vt:lpstr>
      <vt:lpstr>Использование госуслуг</vt:lpstr>
      <vt:lpstr>Использование госуслуг</vt:lpstr>
      <vt:lpstr>Данные в цифровой экономике </vt:lpstr>
      <vt:lpstr>Данные в цифровой экономике </vt:lpstr>
      <vt:lpstr>Новое в правовом регулировании </vt:lpstr>
      <vt:lpstr>Новое в правовом регулировании </vt:lpstr>
      <vt:lpstr>Новое в правовом регулировании </vt:lpstr>
      <vt:lpstr>Практические вопросы соблюдения норм 152-ФЗ</vt:lpstr>
      <vt:lpstr>Практические вопросы соблюдения норм 152-ФЗ</vt:lpstr>
      <vt:lpstr>Требования к хранению данных</vt:lpstr>
      <vt:lpstr>Изображение гражданина как особый объект охраны: перспективы регулирования</vt:lpstr>
      <vt:lpstr>Изображение гражданина как особый объект охраны: перспективы регулирования</vt:lpstr>
      <vt:lpstr>LegalTech для юриста предприятия</vt:lpstr>
      <vt:lpstr>Судебные системы для юристов </vt:lpstr>
      <vt:lpstr>Рекомендации</vt:lpstr>
      <vt:lpstr>Судебная практика</vt:lpstr>
      <vt:lpstr>Электронные правовые системы </vt:lpstr>
      <vt:lpstr>Системы проверки контрагентов </vt:lpstr>
      <vt:lpstr>Системы проверки контрагентов </vt:lpstr>
      <vt:lpstr>Контрольно-кассовая техника с онлайн передачей данных </vt:lpstr>
      <vt:lpstr>Контрольно-кассовая техника с онлайн передачей данных </vt:lpstr>
      <vt:lpstr>Маркировка продукции</vt:lpstr>
      <vt:lpstr>Маркировка продукции</vt:lpstr>
      <vt:lpstr>Этапы маркировки</vt:lpstr>
      <vt:lpstr>Участие в торгах </vt:lpstr>
      <vt:lpstr>Участие в торгах </vt:lpstr>
      <vt:lpstr>Виды электронных торгов </vt:lpstr>
      <vt:lpstr>Иные средства цифровизации, используемые юристами</vt:lpstr>
      <vt:lpstr>Рекомендации</vt:lpstr>
      <vt:lpstr>Экспертный анализ основных инструментов и технологических решений</vt:lpstr>
      <vt:lpstr>Экспертный анализ основных инструментов и технологических решений</vt:lpstr>
      <vt:lpstr>Обзор интерактивной карты компаний, предлагающих услуги в сфере LegalTech </vt:lpstr>
      <vt:lpstr>Обзор интерактивной карты компаний, предлагающих услуги в сфере LegalTech </vt:lpstr>
      <vt:lpstr>Обзор интерактивной карты компаний, предлагающих услуги в сфере LegalTech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Цифровое право</dc:title>
  <dc:creator>Пользователь</dc:creator>
  <cp:lastModifiedBy>Пользователь</cp:lastModifiedBy>
  <cp:revision>28</cp:revision>
  <dcterms:created xsi:type="dcterms:W3CDTF">2021-01-21T07:31:15Z</dcterms:created>
  <dcterms:modified xsi:type="dcterms:W3CDTF">2021-01-21T17:57:25Z</dcterms:modified>
</cp:coreProperties>
</file>